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</p:sldIdLst>
  <p:sldSz cx="10160000" cy="7620000"/>
  <p:notesSz cx="6858000" cy="9144000"/>
  <p:embeddedFontLst>
    <p:embeddedFont>
      <p:font typeface="Calibri" pitchFamily="34" charset="0"/>
      <p:regular r:id="rId4"/>
      <p:bold r:id="rId5"/>
      <p:italic r:id="rId6"/>
      <p:boldItalic r:id="rId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font" Target="fonts/font4.fntdata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tableStyles" Target="tableStyles.xml"/><Relationship Id="rId5" Type="http://schemas.openxmlformats.org/officeDocument/2006/relationships/font" Target="fonts/font2.fntdata"/><Relationship Id="rId10" Type="http://schemas.openxmlformats.org/officeDocument/2006/relationships/theme" Target="theme/theme1.xml"/><Relationship Id="rId4" Type="http://schemas.openxmlformats.org/officeDocument/2006/relationships/font" Target="fonts/font1.fntdata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31D65-4D9F-4CC0-892B-1945ADEC2927}" type="datetimeFigureOut">
              <a:rPr lang="en-US" smtClean="0"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EFE43-5DBC-42A8-9A76-BB0B80386D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31D65-4D9F-4CC0-892B-1945ADEC2927}" type="datetimeFigureOut">
              <a:rPr lang="en-US" smtClean="0"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EFE43-5DBC-42A8-9A76-BB0B80386D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31D65-4D9F-4CC0-892B-1945ADEC2927}" type="datetimeFigureOut">
              <a:rPr lang="en-US" smtClean="0"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EFE43-5DBC-42A8-9A76-BB0B80386D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31D65-4D9F-4CC0-892B-1945ADEC2927}" type="datetimeFigureOut">
              <a:rPr lang="en-US" smtClean="0"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EFE43-5DBC-42A8-9A76-BB0B80386D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31D65-4D9F-4CC0-892B-1945ADEC2927}" type="datetimeFigureOut">
              <a:rPr lang="en-US" smtClean="0"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EFE43-5DBC-42A8-9A76-BB0B80386D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31D65-4D9F-4CC0-892B-1945ADEC2927}" type="datetimeFigureOut">
              <a:rPr lang="en-US" smtClean="0"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EFE43-5DBC-42A8-9A76-BB0B80386D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31D65-4D9F-4CC0-892B-1945ADEC2927}" type="datetimeFigureOut">
              <a:rPr lang="en-US" smtClean="0"/>
              <a:t>10/9/2013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EFE43-5DBC-42A8-9A76-BB0B80386D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31D65-4D9F-4CC0-892B-1945ADEC2927}" type="datetimeFigureOut">
              <a:rPr lang="en-US" smtClean="0"/>
              <a:t>10/9/2013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EFE43-5DBC-42A8-9A76-BB0B80386D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31D65-4D9F-4CC0-892B-1945ADEC2927}" type="datetimeFigureOut">
              <a:rPr lang="en-US" smtClean="0"/>
              <a:t>10/9/2013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EFE43-5DBC-42A8-9A76-BB0B80386D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31D65-4D9F-4CC0-892B-1945ADEC2927}" type="datetimeFigureOut">
              <a:rPr lang="en-US" smtClean="0"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EFE43-5DBC-42A8-9A76-BB0B80386D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731D65-4D9F-4CC0-892B-1945ADEC2927}" type="datetimeFigureOut">
              <a:rPr lang="en-US" smtClean="0"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EFE43-5DBC-42A8-9A76-BB0B80386D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731D65-4D9F-4CC0-892B-1945ADEC2927}" type="datetimeFigureOut">
              <a:rPr lang="en-US" smtClean="0"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EFE43-5DBC-42A8-9A76-BB0B80386DB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323015" y="208226"/>
            <a:ext cx="4509566" cy="885655"/>
            <a:chOff x="323015" y="208226"/>
            <a:chExt cx="4509566" cy="885655"/>
          </a:xfrm>
        </p:grpSpPr>
        <p:sp>
          <p:nvSpPr>
            <p:cNvPr id="2" name="Freeform 1"/>
            <p:cNvSpPr/>
            <p:nvPr/>
          </p:nvSpPr>
          <p:spPr>
            <a:xfrm>
              <a:off x="323015" y="227612"/>
              <a:ext cx="477151" cy="702148"/>
            </a:xfrm>
            <a:custGeom>
              <a:avLst/>
              <a:gdLst/>
              <a:ahLst/>
              <a:cxnLst/>
              <a:rect l="0" t="0" r="0" b="0"/>
              <a:pathLst>
                <a:path w="477151" h="702148">
                  <a:moveTo>
                    <a:pt x="382394" y="109299"/>
                  </a:moveTo>
                  <a:lnTo>
                    <a:pt x="332896" y="49706"/>
                  </a:lnTo>
                  <a:lnTo>
                    <a:pt x="303943" y="22745"/>
                  </a:lnTo>
                  <a:lnTo>
                    <a:pt x="255426" y="1123"/>
                  </a:lnTo>
                  <a:lnTo>
                    <a:pt x="234717" y="0"/>
                  </a:lnTo>
                  <a:lnTo>
                    <a:pt x="192826" y="8811"/>
                  </a:lnTo>
                  <a:lnTo>
                    <a:pt x="161279" y="24023"/>
                  </a:lnTo>
                  <a:lnTo>
                    <a:pt x="98123" y="78546"/>
                  </a:lnTo>
                  <a:lnTo>
                    <a:pt x="72128" y="115135"/>
                  </a:lnTo>
                  <a:lnTo>
                    <a:pt x="49619" y="170590"/>
                  </a:lnTo>
                  <a:lnTo>
                    <a:pt x="30590" y="219617"/>
                  </a:lnTo>
                  <a:lnTo>
                    <a:pt x="11304" y="272357"/>
                  </a:lnTo>
                  <a:lnTo>
                    <a:pt x="0" y="331918"/>
                  </a:lnTo>
                  <a:lnTo>
                    <a:pt x="3020" y="394019"/>
                  </a:lnTo>
                  <a:lnTo>
                    <a:pt x="11324" y="455703"/>
                  </a:lnTo>
                  <a:lnTo>
                    <a:pt x="22363" y="511545"/>
                  </a:lnTo>
                  <a:lnTo>
                    <a:pt x="38762" y="563965"/>
                  </a:lnTo>
                  <a:lnTo>
                    <a:pt x="53889" y="608483"/>
                  </a:lnTo>
                  <a:lnTo>
                    <a:pt x="79558" y="643251"/>
                  </a:lnTo>
                  <a:lnTo>
                    <a:pt x="130038" y="684000"/>
                  </a:lnTo>
                  <a:lnTo>
                    <a:pt x="161393" y="700071"/>
                  </a:lnTo>
                  <a:lnTo>
                    <a:pt x="182396" y="702147"/>
                  </a:lnTo>
                  <a:lnTo>
                    <a:pt x="243406" y="690918"/>
                  </a:lnTo>
                  <a:lnTo>
                    <a:pt x="284540" y="678724"/>
                  </a:lnTo>
                  <a:lnTo>
                    <a:pt x="337242" y="647468"/>
                  </a:lnTo>
                  <a:lnTo>
                    <a:pt x="399758" y="610148"/>
                  </a:lnTo>
                  <a:lnTo>
                    <a:pt x="462362" y="558395"/>
                  </a:lnTo>
                  <a:lnTo>
                    <a:pt x="477150" y="5514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00816" y="315854"/>
              <a:ext cx="230977" cy="489520"/>
            </a:xfrm>
            <a:custGeom>
              <a:avLst/>
              <a:gdLst/>
              <a:ahLst/>
              <a:cxnLst/>
              <a:rect l="0" t="0" r="0" b="0"/>
              <a:pathLst>
                <a:path w="230977" h="489520">
                  <a:moveTo>
                    <a:pt x="9878" y="0"/>
                  </a:moveTo>
                  <a:lnTo>
                    <a:pt x="1545" y="52051"/>
                  </a:lnTo>
                  <a:lnTo>
                    <a:pt x="0" y="108229"/>
                  </a:lnTo>
                  <a:lnTo>
                    <a:pt x="2662" y="159970"/>
                  </a:lnTo>
                  <a:lnTo>
                    <a:pt x="14042" y="208894"/>
                  </a:lnTo>
                  <a:lnTo>
                    <a:pt x="24110" y="258427"/>
                  </a:lnTo>
                  <a:lnTo>
                    <a:pt x="28913" y="317557"/>
                  </a:lnTo>
                  <a:lnTo>
                    <a:pt x="36601" y="375203"/>
                  </a:lnTo>
                  <a:lnTo>
                    <a:pt x="37501" y="436755"/>
                  </a:lnTo>
                  <a:lnTo>
                    <a:pt x="40289" y="483349"/>
                  </a:lnTo>
                  <a:lnTo>
                    <a:pt x="38341" y="489519"/>
                  </a:lnTo>
                  <a:lnTo>
                    <a:pt x="34702" y="488953"/>
                  </a:lnTo>
                  <a:lnTo>
                    <a:pt x="29937" y="483896"/>
                  </a:lnTo>
                  <a:lnTo>
                    <a:pt x="24642" y="465799"/>
                  </a:lnTo>
                  <a:lnTo>
                    <a:pt x="14898" y="410947"/>
                  </a:lnTo>
                  <a:lnTo>
                    <a:pt x="17178" y="389704"/>
                  </a:lnTo>
                  <a:lnTo>
                    <a:pt x="25211" y="371684"/>
                  </a:lnTo>
                  <a:lnTo>
                    <a:pt x="57304" y="327757"/>
                  </a:lnTo>
                  <a:lnTo>
                    <a:pt x="75410" y="316076"/>
                  </a:lnTo>
                  <a:lnTo>
                    <a:pt x="116512" y="308512"/>
                  </a:lnTo>
                  <a:lnTo>
                    <a:pt x="154557" y="311860"/>
                  </a:lnTo>
                  <a:lnTo>
                    <a:pt x="163653" y="316701"/>
                  </a:lnTo>
                  <a:lnTo>
                    <a:pt x="196490" y="353878"/>
                  </a:lnTo>
                  <a:lnTo>
                    <a:pt x="219604" y="400931"/>
                  </a:lnTo>
                  <a:lnTo>
                    <a:pt x="230976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07851" y="625923"/>
              <a:ext cx="197683" cy="226886"/>
            </a:xfrm>
            <a:custGeom>
              <a:avLst/>
              <a:gdLst/>
              <a:ahLst/>
              <a:cxnLst/>
              <a:rect l="0" t="0" r="0" b="0"/>
              <a:pathLst>
                <a:path w="197683" h="226886">
                  <a:moveTo>
                    <a:pt x="155568" y="90014"/>
                  </a:moveTo>
                  <a:lnTo>
                    <a:pt x="152449" y="47323"/>
                  </a:lnTo>
                  <a:lnTo>
                    <a:pt x="145993" y="27756"/>
                  </a:lnTo>
                  <a:lnTo>
                    <a:pt x="135325" y="11261"/>
                  </a:lnTo>
                  <a:lnTo>
                    <a:pt x="126865" y="5927"/>
                  </a:lnTo>
                  <a:lnTo>
                    <a:pt x="104987" y="0"/>
                  </a:lnTo>
                  <a:lnTo>
                    <a:pt x="66362" y="2252"/>
                  </a:lnTo>
                  <a:lnTo>
                    <a:pt x="45341" y="10455"/>
                  </a:lnTo>
                  <a:lnTo>
                    <a:pt x="36460" y="15918"/>
                  </a:lnTo>
                  <a:lnTo>
                    <a:pt x="23473" y="31346"/>
                  </a:lnTo>
                  <a:lnTo>
                    <a:pt x="5603" y="69847"/>
                  </a:lnTo>
                  <a:lnTo>
                    <a:pt x="0" y="111985"/>
                  </a:lnTo>
                  <a:lnTo>
                    <a:pt x="3929" y="150336"/>
                  </a:lnTo>
                  <a:lnTo>
                    <a:pt x="18091" y="183927"/>
                  </a:lnTo>
                  <a:lnTo>
                    <a:pt x="33636" y="199214"/>
                  </a:lnTo>
                  <a:lnTo>
                    <a:pt x="42695" y="204928"/>
                  </a:lnTo>
                  <a:lnTo>
                    <a:pt x="52243" y="206398"/>
                  </a:lnTo>
                  <a:lnTo>
                    <a:pt x="72211" y="201792"/>
                  </a:lnTo>
                  <a:lnTo>
                    <a:pt x="89665" y="188826"/>
                  </a:lnTo>
                  <a:lnTo>
                    <a:pt x="104051" y="171365"/>
                  </a:lnTo>
                  <a:lnTo>
                    <a:pt x="126716" y="121221"/>
                  </a:lnTo>
                  <a:lnTo>
                    <a:pt x="130484" y="119008"/>
                  </a:lnTo>
                  <a:lnTo>
                    <a:pt x="134166" y="122211"/>
                  </a:lnTo>
                  <a:lnTo>
                    <a:pt x="164647" y="179834"/>
                  </a:lnTo>
                  <a:lnTo>
                    <a:pt x="191714" y="213049"/>
                  </a:lnTo>
                  <a:lnTo>
                    <a:pt x="197682" y="2268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53579" y="597946"/>
              <a:ext cx="176132" cy="495935"/>
            </a:xfrm>
            <a:custGeom>
              <a:avLst/>
              <a:gdLst/>
              <a:ahLst/>
              <a:cxnLst/>
              <a:rect l="0" t="0" r="0" b="0"/>
              <a:pathLst>
                <a:path w="176132" h="495935">
                  <a:moveTo>
                    <a:pt x="36182" y="223276"/>
                  </a:moveTo>
                  <a:lnTo>
                    <a:pt x="44515" y="277421"/>
                  </a:lnTo>
                  <a:lnTo>
                    <a:pt x="49180" y="324717"/>
                  </a:lnTo>
                  <a:lnTo>
                    <a:pt x="54851" y="380065"/>
                  </a:lnTo>
                  <a:lnTo>
                    <a:pt x="59651" y="430389"/>
                  </a:lnTo>
                  <a:lnTo>
                    <a:pt x="66164" y="489315"/>
                  </a:lnTo>
                  <a:lnTo>
                    <a:pt x="65529" y="495392"/>
                  </a:lnTo>
                  <a:lnTo>
                    <a:pt x="63936" y="495934"/>
                  </a:lnTo>
                  <a:lnTo>
                    <a:pt x="61703" y="492786"/>
                  </a:lnTo>
                  <a:lnTo>
                    <a:pt x="54708" y="441507"/>
                  </a:lnTo>
                  <a:lnTo>
                    <a:pt x="42701" y="382067"/>
                  </a:lnTo>
                  <a:lnTo>
                    <a:pt x="32525" y="331287"/>
                  </a:lnTo>
                  <a:lnTo>
                    <a:pt x="22100" y="279196"/>
                  </a:lnTo>
                  <a:lnTo>
                    <a:pt x="16503" y="216428"/>
                  </a:lnTo>
                  <a:lnTo>
                    <a:pt x="12278" y="155156"/>
                  </a:lnTo>
                  <a:lnTo>
                    <a:pt x="6114" y="102976"/>
                  </a:lnTo>
                  <a:lnTo>
                    <a:pt x="0" y="48778"/>
                  </a:lnTo>
                  <a:lnTo>
                    <a:pt x="6843" y="25229"/>
                  </a:lnTo>
                  <a:lnTo>
                    <a:pt x="20803" y="9303"/>
                  </a:lnTo>
                  <a:lnTo>
                    <a:pt x="29439" y="3419"/>
                  </a:lnTo>
                  <a:lnTo>
                    <a:pt x="51513" y="0"/>
                  </a:lnTo>
                  <a:lnTo>
                    <a:pt x="98222" y="7337"/>
                  </a:lnTo>
                  <a:lnTo>
                    <a:pt x="130603" y="22294"/>
                  </a:lnTo>
                  <a:lnTo>
                    <a:pt x="156836" y="47133"/>
                  </a:lnTo>
                  <a:lnTo>
                    <a:pt x="173837" y="82308"/>
                  </a:lnTo>
                  <a:lnTo>
                    <a:pt x="176131" y="105642"/>
                  </a:lnTo>
                  <a:lnTo>
                    <a:pt x="172081" y="126541"/>
                  </a:lnTo>
                  <a:lnTo>
                    <a:pt x="162482" y="143628"/>
                  </a:lnTo>
                  <a:lnTo>
                    <a:pt x="138335" y="166402"/>
                  </a:lnTo>
                  <a:lnTo>
                    <a:pt x="115899" y="174602"/>
                  </a:lnTo>
                  <a:lnTo>
                    <a:pt x="57239" y="1811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10860" y="357968"/>
              <a:ext cx="21058" cy="431670"/>
            </a:xfrm>
            <a:custGeom>
              <a:avLst/>
              <a:gdLst/>
              <a:ahLst/>
              <a:cxnLst/>
              <a:rect l="0" t="0" r="0" b="0"/>
              <a:pathLst>
                <a:path w="21058" h="431670">
                  <a:moveTo>
                    <a:pt x="21057" y="0"/>
                  </a:moveTo>
                  <a:lnTo>
                    <a:pt x="21057" y="57264"/>
                  </a:lnTo>
                  <a:lnTo>
                    <a:pt x="21057" y="109774"/>
                  </a:lnTo>
                  <a:lnTo>
                    <a:pt x="17937" y="169786"/>
                  </a:lnTo>
                  <a:lnTo>
                    <a:pt x="9604" y="232021"/>
                  </a:lnTo>
                  <a:lnTo>
                    <a:pt x="2845" y="291796"/>
                  </a:lnTo>
                  <a:lnTo>
                    <a:pt x="3962" y="343432"/>
                  </a:lnTo>
                  <a:lnTo>
                    <a:pt x="5463" y="385247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95046" y="558010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10528"/>
                  </a:moveTo>
                  <a:lnTo>
                    <a:pt x="173010" y="1463"/>
                  </a:lnTo>
                  <a:lnTo>
                    <a:pt x="118836" y="289"/>
                  </a:lnTo>
                  <a:lnTo>
                    <a:pt x="63075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05616" y="562979"/>
              <a:ext cx="168125" cy="237187"/>
            </a:xfrm>
            <a:custGeom>
              <a:avLst/>
              <a:gdLst/>
              <a:ahLst/>
              <a:cxnLst/>
              <a:rect l="0" t="0" r="0" b="0"/>
              <a:pathLst>
                <a:path w="168125" h="237187">
                  <a:moveTo>
                    <a:pt x="0" y="110844"/>
                  </a:moveTo>
                  <a:lnTo>
                    <a:pt x="27556" y="103609"/>
                  </a:lnTo>
                  <a:lnTo>
                    <a:pt x="80659" y="97847"/>
                  </a:lnTo>
                  <a:lnTo>
                    <a:pt x="142466" y="81273"/>
                  </a:lnTo>
                  <a:lnTo>
                    <a:pt x="161195" y="70016"/>
                  </a:lnTo>
                  <a:lnTo>
                    <a:pt x="165955" y="61398"/>
                  </a:lnTo>
                  <a:lnTo>
                    <a:pt x="168124" y="39345"/>
                  </a:lnTo>
                  <a:lnTo>
                    <a:pt x="162069" y="20185"/>
                  </a:lnTo>
                  <a:lnTo>
                    <a:pt x="157179" y="11801"/>
                  </a:lnTo>
                  <a:lnTo>
                    <a:pt x="148070" y="6211"/>
                  </a:lnTo>
                  <a:lnTo>
                    <a:pt x="122351" y="0"/>
                  </a:lnTo>
                  <a:lnTo>
                    <a:pt x="86165" y="2092"/>
                  </a:lnTo>
                  <a:lnTo>
                    <a:pt x="53217" y="15711"/>
                  </a:lnTo>
                  <a:lnTo>
                    <a:pt x="26816" y="40153"/>
                  </a:lnTo>
                  <a:lnTo>
                    <a:pt x="9765" y="75211"/>
                  </a:lnTo>
                  <a:lnTo>
                    <a:pt x="2894" y="120823"/>
                  </a:lnTo>
                  <a:lnTo>
                    <a:pt x="6447" y="160204"/>
                  </a:lnTo>
                  <a:lnTo>
                    <a:pt x="14953" y="179966"/>
                  </a:lnTo>
                  <a:lnTo>
                    <a:pt x="39479" y="211715"/>
                  </a:lnTo>
                  <a:lnTo>
                    <a:pt x="65510" y="227820"/>
                  </a:lnTo>
                  <a:lnTo>
                    <a:pt x="121335" y="235953"/>
                  </a:lnTo>
                  <a:lnTo>
                    <a:pt x="147399" y="2371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52711" y="515896"/>
              <a:ext cx="131932" cy="286258"/>
            </a:xfrm>
            <a:custGeom>
              <a:avLst/>
              <a:gdLst/>
              <a:ahLst/>
              <a:cxnLst/>
              <a:rect l="0" t="0" r="0" b="0"/>
              <a:pathLst>
                <a:path w="131932" h="286258">
                  <a:moveTo>
                    <a:pt x="5589" y="115813"/>
                  </a:moveTo>
                  <a:lnTo>
                    <a:pt x="0" y="132581"/>
                  </a:lnTo>
                  <a:lnTo>
                    <a:pt x="375" y="150172"/>
                  </a:lnTo>
                  <a:lnTo>
                    <a:pt x="10148" y="201239"/>
                  </a:lnTo>
                  <a:lnTo>
                    <a:pt x="16108" y="258076"/>
                  </a:lnTo>
                  <a:lnTo>
                    <a:pt x="21834" y="286257"/>
                  </a:lnTo>
                  <a:lnTo>
                    <a:pt x="21098" y="285594"/>
                  </a:lnTo>
                  <a:lnTo>
                    <a:pt x="19438" y="281643"/>
                  </a:lnTo>
                  <a:lnTo>
                    <a:pt x="13435" y="220637"/>
                  </a:lnTo>
                  <a:lnTo>
                    <a:pt x="556" y="158083"/>
                  </a:lnTo>
                  <a:lnTo>
                    <a:pt x="10285" y="96394"/>
                  </a:lnTo>
                  <a:lnTo>
                    <a:pt x="25568" y="69245"/>
                  </a:lnTo>
                  <a:lnTo>
                    <a:pt x="44914" y="46383"/>
                  </a:lnTo>
                  <a:lnTo>
                    <a:pt x="102922" y="8427"/>
                  </a:lnTo>
                  <a:lnTo>
                    <a:pt x="13193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31930" y="306560"/>
              <a:ext cx="358122" cy="487085"/>
            </a:xfrm>
            <a:custGeom>
              <a:avLst/>
              <a:gdLst/>
              <a:ahLst/>
              <a:cxnLst/>
              <a:rect l="0" t="0" r="0" b="0"/>
              <a:pathLst>
                <a:path w="358122" h="487085">
                  <a:moveTo>
                    <a:pt x="31738" y="93522"/>
                  </a:moveTo>
                  <a:lnTo>
                    <a:pt x="37327" y="76755"/>
                  </a:lnTo>
                  <a:lnTo>
                    <a:pt x="49430" y="62284"/>
                  </a:lnTo>
                  <a:lnTo>
                    <a:pt x="110796" y="12824"/>
                  </a:lnTo>
                  <a:lnTo>
                    <a:pt x="135115" y="5014"/>
                  </a:lnTo>
                  <a:lnTo>
                    <a:pt x="192798" y="0"/>
                  </a:lnTo>
                  <a:lnTo>
                    <a:pt x="229588" y="4721"/>
                  </a:lnTo>
                  <a:lnTo>
                    <a:pt x="248743" y="16620"/>
                  </a:lnTo>
                  <a:lnTo>
                    <a:pt x="280104" y="52856"/>
                  </a:lnTo>
                  <a:lnTo>
                    <a:pt x="304448" y="115694"/>
                  </a:lnTo>
                  <a:lnTo>
                    <a:pt x="313724" y="170952"/>
                  </a:lnTo>
                  <a:lnTo>
                    <a:pt x="309742" y="218500"/>
                  </a:lnTo>
                  <a:lnTo>
                    <a:pt x="306742" y="269633"/>
                  </a:lnTo>
                  <a:lnTo>
                    <a:pt x="290087" y="329738"/>
                  </a:lnTo>
                  <a:lnTo>
                    <a:pt x="265079" y="387538"/>
                  </a:lnTo>
                  <a:lnTo>
                    <a:pt x="224603" y="436768"/>
                  </a:lnTo>
                  <a:lnTo>
                    <a:pt x="188248" y="464224"/>
                  </a:lnTo>
                  <a:lnTo>
                    <a:pt x="131247" y="485952"/>
                  </a:lnTo>
                  <a:lnTo>
                    <a:pt x="107550" y="487084"/>
                  </a:lnTo>
                  <a:lnTo>
                    <a:pt x="63741" y="478279"/>
                  </a:lnTo>
                  <a:lnTo>
                    <a:pt x="31862" y="463068"/>
                  </a:lnTo>
                  <a:lnTo>
                    <a:pt x="5778" y="438154"/>
                  </a:lnTo>
                  <a:lnTo>
                    <a:pt x="1563" y="428562"/>
                  </a:lnTo>
                  <a:lnTo>
                    <a:pt x="0" y="408545"/>
                  </a:lnTo>
                  <a:lnTo>
                    <a:pt x="3560" y="399464"/>
                  </a:lnTo>
                  <a:lnTo>
                    <a:pt x="16875" y="383134"/>
                  </a:lnTo>
                  <a:lnTo>
                    <a:pt x="37610" y="374317"/>
                  </a:lnTo>
                  <a:lnTo>
                    <a:pt x="94639" y="368657"/>
                  </a:lnTo>
                  <a:lnTo>
                    <a:pt x="153824" y="375944"/>
                  </a:lnTo>
                  <a:lnTo>
                    <a:pt x="213695" y="385529"/>
                  </a:lnTo>
                  <a:lnTo>
                    <a:pt x="270321" y="393358"/>
                  </a:lnTo>
                  <a:lnTo>
                    <a:pt x="326065" y="406459"/>
                  </a:lnTo>
                  <a:lnTo>
                    <a:pt x="358121" y="4093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158864" y="208226"/>
              <a:ext cx="292201" cy="613998"/>
            </a:xfrm>
            <a:custGeom>
              <a:avLst/>
              <a:gdLst/>
              <a:ahLst/>
              <a:cxnLst/>
              <a:rect l="0" t="0" r="0" b="0"/>
              <a:pathLst>
                <a:path w="292201" h="613998">
                  <a:moveTo>
                    <a:pt x="31270" y="97100"/>
                  </a:moveTo>
                  <a:lnTo>
                    <a:pt x="31270" y="151244"/>
                  </a:lnTo>
                  <a:lnTo>
                    <a:pt x="31270" y="206191"/>
                  </a:lnTo>
                  <a:lnTo>
                    <a:pt x="36860" y="253686"/>
                  </a:lnTo>
                  <a:lnTo>
                    <a:pt x="45924" y="304803"/>
                  </a:lnTo>
                  <a:lnTo>
                    <a:pt x="50430" y="356993"/>
                  </a:lnTo>
                  <a:lnTo>
                    <a:pt x="51765" y="415091"/>
                  </a:lnTo>
                  <a:lnTo>
                    <a:pt x="52161" y="471170"/>
                  </a:lnTo>
                  <a:lnTo>
                    <a:pt x="46689" y="519241"/>
                  </a:lnTo>
                  <a:lnTo>
                    <a:pt x="43247" y="568709"/>
                  </a:lnTo>
                  <a:lnTo>
                    <a:pt x="48151" y="613997"/>
                  </a:lnTo>
                  <a:lnTo>
                    <a:pt x="47203" y="613663"/>
                  </a:lnTo>
                  <a:lnTo>
                    <a:pt x="45402" y="609932"/>
                  </a:lnTo>
                  <a:lnTo>
                    <a:pt x="39153" y="557640"/>
                  </a:lnTo>
                  <a:lnTo>
                    <a:pt x="32828" y="503666"/>
                  </a:lnTo>
                  <a:lnTo>
                    <a:pt x="23142" y="442274"/>
                  </a:lnTo>
                  <a:lnTo>
                    <a:pt x="21216" y="387941"/>
                  </a:lnTo>
                  <a:lnTo>
                    <a:pt x="13600" y="332148"/>
                  </a:lnTo>
                  <a:lnTo>
                    <a:pt x="7763" y="279186"/>
                  </a:lnTo>
                  <a:lnTo>
                    <a:pt x="1281" y="228994"/>
                  </a:lnTo>
                  <a:lnTo>
                    <a:pt x="0" y="172849"/>
                  </a:lnTo>
                  <a:lnTo>
                    <a:pt x="2867" y="109766"/>
                  </a:lnTo>
                  <a:lnTo>
                    <a:pt x="14352" y="57488"/>
                  </a:lnTo>
                  <a:lnTo>
                    <a:pt x="30027" y="24142"/>
                  </a:lnTo>
                  <a:lnTo>
                    <a:pt x="45926" y="8912"/>
                  </a:lnTo>
                  <a:lnTo>
                    <a:pt x="55078" y="3213"/>
                  </a:lnTo>
                  <a:lnTo>
                    <a:pt x="80846" y="0"/>
                  </a:lnTo>
                  <a:lnTo>
                    <a:pt x="133870" y="7470"/>
                  </a:lnTo>
                  <a:lnTo>
                    <a:pt x="197177" y="35066"/>
                  </a:lnTo>
                  <a:lnTo>
                    <a:pt x="235748" y="62230"/>
                  </a:lnTo>
                  <a:lnTo>
                    <a:pt x="264727" y="98531"/>
                  </a:lnTo>
                  <a:lnTo>
                    <a:pt x="286780" y="149931"/>
                  </a:lnTo>
                  <a:lnTo>
                    <a:pt x="292200" y="192562"/>
                  </a:lnTo>
                  <a:lnTo>
                    <a:pt x="287229" y="215957"/>
                  </a:lnTo>
                  <a:lnTo>
                    <a:pt x="276051" y="234153"/>
                  </a:lnTo>
                  <a:lnTo>
                    <a:pt x="248857" y="257551"/>
                  </a:lnTo>
                  <a:lnTo>
                    <a:pt x="211684" y="276962"/>
                  </a:lnTo>
                  <a:lnTo>
                    <a:pt x="154082" y="284707"/>
                  </a:lnTo>
                  <a:lnTo>
                    <a:pt x="113283" y="286048"/>
                  </a:lnTo>
                  <a:lnTo>
                    <a:pt x="83913" y="2866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90176" y="558010"/>
              <a:ext cx="105286" cy="213213"/>
            </a:xfrm>
            <a:custGeom>
              <a:avLst/>
              <a:gdLst/>
              <a:ahLst/>
              <a:cxnLst/>
              <a:rect l="0" t="0" r="0" b="0"/>
              <a:pathLst>
                <a:path w="105286" h="213213">
                  <a:moveTo>
                    <a:pt x="0" y="94756"/>
                  </a:moveTo>
                  <a:lnTo>
                    <a:pt x="17958" y="149801"/>
                  </a:lnTo>
                  <a:lnTo>
                    <a:pt x="36300" y="213212"/>
                  </a:lnTo>
                  <a:lnTo>
                    <a:pt x="26848" y="185701"/>
                  </a:lnTo>
                  <a:lnTo>
                    <a:pt x="18700" y="128035"/>
                  </a:lnTo>
                  <a:lnTo>
                    <a:pt x="15976" y="116942"/>
                  </a:lnTo>
                  <a:lnTo>
                    <a:pt x="19189" y="95258"/>
                  </a:lnTo>
                  <a:lnTo>
                    <a:pt x="34726" y="52741"/>
                  </a:lnTo>
                  <a:lnTo>
                    <a:pt x="41868" y="4452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583758" y="586854"/>
              <a:ext cx="195973" cy="221348"/>
            </a:xfrm>
            <a:custGeom>
              <a:avLst/>
              <a:gdLst/>
              <a:ahLst/>
              <a:cxnLst/>
              <a:rect l="0" t="0" r="0" b="0"/>
              <a:pathLst>
                <a:path w="195973" h="221348">
                  <a:moveTo>
                    <a:pt x="6459" y="86969"/>
                  </a:moveTo>
                  <a:lnTo>
                    <a:pt x="43937" y="95303"/>
                  </a:lnTo>
                  <a:lnTo>
                    <a:pt x="78785" y="93728"/>
                  </a:lnTo>
                  <a:lnTo>
                    <a:pt x="122001" y="82715"/>
                  </a:lnTo>
                  <a:lnTo>
                    <a:pt x="148189" y="67122"/>
                  </a:lnTo>
                  <a:lnTo>
                    <a:pt x="170766" y="47683"/>
                  </a:lnTo>
                  <a:lnTo>
                    <a:pt x="174488" y="39722"/>
                  </a:lnTo>
                  <a:lnTo>
                    <a:pt x="175505" y="21517"/>
                  </a:lnTo>
                  <a:lnTo>
                    <a:pt x="171799" y="14088"/>
                  </a:lnTo>
                  <a:lnTo>
                    <a:pt x="158322" y="2715"/>
                  </a:lnTo>
                  <a:lnTo>
                    <a:pt x="137515" y="0"/>
                  </a:lnTo>
                  <a:lnTo>
                    <a:pt x="91618" y="7789"/>
                  </a:lnTo>
                  <a:lnTo>
                    <a:pt x="49927" y="28998"/>
                  </a:lnTo>
                  <a:lnTo>
                    <a:pt x="17948" y="58837"/>
                  </a:lnTo>
                  <a:lnTo>
                    <a:pt x="10609" y="68215"/>
                  </a:lnTo>
                  <a:lnTo>
                    <a:pt x="2454" y="91112"/>
                  </a:lnTo>
                  <a:lnTo>
                    <a:pt x="0" y="116887"/>
                  </a:lnTo>
                  <a:lnTo>
                    <a:pt x="6365" y="156535"/>
                  </a:lnTo>
                  <a:lnTo>
                    <a:pt x="16556" y="179889"/>
                  </a:lnTo>
                  <a:lnTo>
                    <a:pt x="32004" y="195727"/>
                  </a:lnTo>
                  <a:lnTo>
                    <a:pt x="70517" y="215427"/>
                  </a:lnTo>
                  <a:lnTo>
                    <a:pt x="107068" y="221347"/>
                  </a:lnTo>
                  <a:lnTo>
                    <a:pt x="152934" y="214942"/>
                  </a:lnTo>
                  <a:lnTo>
                    <a:pt x="181661" y="205736"/>
                  </a:lnTo>
                  <a:lnTo>
                    <a:pt x="195972" y="192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906072" y="368497"/>
              <a:ext cx="10530" cy="421141"/>
            </a:xfrm>
            <a:custGeom>
              <a:avLst/>
              <a:gdLst/>
              <a:ahLst/>
              <a:cxnLst/>
              <a:rect l="0" t="0" r="0" b="0"/>
              <a:pathLst>
                <a:path w="10530" h="421141">
                  <a:moveTo>
                    <a:pt x="10529" y="0"/>
                  </a:moveTo>
                  <a:lnTo>
                    <a:pt x="4940" y="58617"/>
                  </a:lnTo>
                  <a:lnTo>
                    <a:pt x="1464" y="115764"/>
                  </a:lnTo>
                  <a:lnTo>
                    <a:pt x="434" y="178970"/>
                  </a:lnTo>
                  <a:lnTo>
                    <a:pt x="5718" y="242151"/>
                  </a:lnTo>
                  <a:lnTo>
                    <a:pt x="9103" y="299736"/>
                  </a:lnTo>
                  <a:lnTo>
                    <a:pt x="9077" y="362021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79730" y="515896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204071" y="7236"/>
                  </a:lnTo>
                  <a:lnTo>
                    <a:pt x="147848" y="9878"/>
                  </a:lnTo>
                  <a:lnTo>
                    <a:pt x="91336" y="10400"/>
                  </a:lnTo>
                  <a:lnTo>
                    <a:pt x="37452" y="1773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21886" y="548825"/>
              <a:ext cx="231796" cy="219756"/>
            </a:xfrm>
            <a:custGeom>
              <a:avLst/>
              <a:gdLst/>
              <a:ahLst/>
              <a:cxnLst/>
              <a:rect l="0" t="0" r="0" b="0"/>
              <a:pathLst>
                <a:path w="231796" h="219756">
                  <a:moveTo>
                    <a:pt x="0" y="82884"/>
                  </a:moveTo>
                  <a:lnTo>
                    <a:pt x="37478" y="91218"/>
                  </a:lnTo>
                  <a:lnTo>
                    <a:pt x="94490" y="92979"/>
                  </a:lnTo>
                  <a:lnTo>
                    <a:pt x="153672" y="84922"/>
                  </a:lnTo>
                  <a:lnTo>
                    <a:pt x="193971" y="74259"/>
                  </a:lnTo>
                  <a:lnTo>
                    <a:pt x="213331" y="63063"/>
                  </a:lnTo>
                  <a:lnTo>
                    <a:pt x="226615" y="47169"/>
                  </a:lnTo>
                  <a:lnTo>
                    <a:pt x="231795" y="38017"/>
                  </a:lnTo>
                  <a:lnTo>
                    <a:pt x="231739" y="29576"/>
                  </a:lnTo>
                  <a:lnTo>
                    <a:pt x="228192" y="21609"/>
                  </a:lnTo>
                  <a:lnTo>
                    <a:pt x="222318" y="13958"/>
                  </a:lnTo>
                  <a:lnTo>
                    <a:pt x="203313" y="5457"/>
                  </a:lnTo>
                  <a:lnTo>
                    <a:pt x="152984" y="0"/>
                  </a:lnTo>
                  <a:lnTo>
                    <a:pt x="117468" y="4644"/>
                  </a:lnTo>
                  <a:lnTo>
                    <a:pt x="84718" y="19018"/>
                  </a:lnTo>
                  <a:lnTo>
                    <a:pt x="58376" y="38095"/>
                  </a:lnTo>
                  <a:lnTo>
                    <a:pt x="23298" y="94102"/>
                  </a:lnTo>
                  <a:lnTo>
                    <a:pt x="19323" y="117896"/>
                  </a:lnTo>
                  <a:lnTo>
                    <a:pt x="22626" y="142899"/>
                  </a:lnTo>
                  <a:lnTo>
                    <a:pt x="31892" y="165709"/>
                  </a:lnTo>
                  <a:lnTo>
                    <a:pt x="55853" y="192693"/>
                  </a:lnTo>
                  <a:lnTo>
                    <a:pt x="85179" y="209917"/>
                  </a:lnTo>
                  <a:lnTo>
                    <a:pt x="133765" y="217812"/>
                  </a:lnTo>
                  <a:lnTo>
                    <a:pt x="178984" y="2197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347705" y="549812"/>
              <a:ext cx="233872" cy="244303"/>
            </a:xfrm>
            <a:custGeom>
              <a:avLst/>
              <a:gdLst/>
              <a:ahLst/>
              <a:cxnLst/>
              <a:rect l="0" t="0" r="0" b="0"/>
              <a:pathLst>
                <a:path w="233872" h="244303">
                  <a:moveTo>
                    <a:pt x="169020" y="29255"/>
                  </a:moveTo>
                  <a:lnTo>
                    <a:pt x="125058" y="5536"/>
                  </a:lnTo>
                  <a:lnTo>
                    <a:pt x="89183" y="0"/>
                  </a:lnTo>
                  <a:lnTo>
                    <a:pt x="65687" y="4944"/>
                  </a:lnTo>
                  <a:lnTo>
                    <a:pt x="35847" y="20882"/>
                  </a:lnTo>
                  <a:lnTo>
                    <a:pt x="4804" y="47228"/>
                  </a:lnTo>
                  <a:lnTo>
                    <a:pt x="1051" y="55275"/>
                  </a:lnTo>
                  <a:lnTo>
                    <a:pt x="0" y="73575"/>
                  </a:lnTo>
                  <a:lnTo>
                    <a:pt x="3698" y="81028"/>
                  </a:lnTo>
                  <a:lnTo>
                    <a:pt x="17165" y="92430"/>
                  </a:lnTo>
                  <a:lnTo>
                    <a:pt x="44477" y="105425"/>
                  </a:lnTo>
                  <a:lnTo>
                    <a:pt x="107010" y="115541"/>
                  </a:lnTo>
                  <a:lnTo>
                    <a:pt x="145188" y="127741"/>
                  </a:lnTo>
                  <a:lnTo>
                    <a:pt x="207771" y="166453"/>
                  </a:lnTo>
                  <a:lnTo>
                    <a:pt x="222507" y="181479"/>
                  </a:lnTo>
                  <a:lnTo>
                    <a:pt x="232956" y="199855"/>
                  </a:lnTo>
                  <a:lnTo>
                    <a:pt x="233871" y="209669"/>
                  </a:lnTo>
                  <a:lnTo>
                    <a:pt x="228648" y="229932"/>
                  </a:lnTo>
                  <a:lnTo>
                    <a:pt x="221640" y="236739"/>
                  </a:lnTo>
                  <a:lnTo>
                    <a:pt x="201375" y="244302"/>
                  </a:lnTo>
                  <a:lnTo>
                    <a:pt x="163659" y="242971"/>
                  </a:lnTo>
                  <a:lnTo>
                    <a:pt x="106530" y="228786"/>
                  </a:lnTo>
                  <a:lnTo>
                    <a:pt x="80704" y="218617"/>
                  </a:lnTo>
                  <a:lnTo>
                    <a:pt x="63735" y="2082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695709" y="368497"/>
              <a:ext cx="31587" cy="410612"/>
            </a:xfrm>
            <a:custGeom>
              <a:avLst/>
              <a:gdLst/>
              <a:ahLst/>
              <a:cxnLst/>
              <a:rect l="0" t="0" r="0" b="0"/>
              <a:pathLst>
                <a:path w="31587" h="410612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9554" y="162484"/>
                  </a:lnTo>
                  <a:lnTo>
                    <a:pt x="13456" y="217493"/>
                  </a:lnTo>
                  <a:lnTo>
                    <a:pt x="19556" y="273679"/>
                  </a:lnTo>
                  <a:lnTo>
                    <a:pt x="27997" y="332697"/>
                  </a:lnTo>
                  <a:lnTo>
                    <a:pt x="30877" y="383176"/>
                  </a:lnTo>
                  <a:lnTo>
                    <a:pt x="31586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590425" y="515896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183538" y="5589"/>
                  </a:lnTo>
                  <a:lnTo>
                    <a:pt x="120702" y="21331"/>
                  </a:lnTo>
                  <a:lnTo>
                    <a:pt x="60627" y="2956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84352" y="842279"/>
              <a:ext cx="4106115" cy="105286"/>
            </a:xfrm>
            <a:custGeom>
              <a:avLst/>
              <a:gdLst/>
              <a:ahLst/>
              <a:cxnLst/>
              <a:rect l="0" t="0" r="0" b="0"/>
              <a:pathLst>
                <a:path w="4106115" h="105286">
                  <a:moveTo>
                    <a:pt x="4106114" y="0"/>
                  </a:moveTo>
                  <a:lnTo>
                    <a:pt x="4051970" y="0"/>
                  </a:lnTo>
                  <a:lnTo>
                    <a:pt x="3997023" y="0"/>
                  </a:lnTo>
                  <a:lnTo>
                    <a:pt x="3941109" y="0"/>
                  </a:lnTo>
                  <a:lnTo>
                    <a:pt x="3878765" y="0"/>
                  </a:lnTo>
                  <a:lnTo>
                    <a:pt x="3823112" y="0"/>
                  </a:lnTo>
                  <a:lnTo>
                    <a:pt x="3766458" y="3120"/>
                  </a:lnTo>
                  <a:lnTo>
                    <a:pt x="3711457" y="8334"/>
                  </a:lnTo>
                  <a:lnTo>
                    <a:pt x="3659285" y="9878"/>
                  </a:lnTo>
                  <a:lnTo>
                    <a:pt x="3605613" y="10336"/>
                  </a:lnTo>
                  <a:lnTo>
                    <a:pt x="3545556" y="10491"/>
                  </a:lnTo>
                  <a:lnTo>
                    <a:pt x="3483953" y="10521"/>
                  </a:lnTo>
                  <a:lnTo>
                    <a:pt x="3438094" y="10526"/>
                  </a:lnTo>
                  <a:lnTo>
                    <a:pt x="3389636" y="10527"/>
                  </a:lnTo>
                  <a:lnTo>
                    <a:pt x="3344313" y="11698"/>
                  </a:lnTo>
                  <a:lnTo>
                    <a:pt x="3291319" y="17764"/>
                  </a:lnTo>
                  <a:lnTo>
                    <a:pt x="3240263" y="20082"/>
                  </a:lnTo>
                  <a:lnTo>
                    <a:pt x="3180496" y="20865"/>
                  </a:lnTo>
                  <a:lnTo>
                    <a:pt x="3123630" y="21019"/>
                  </a:lnTo>
                  <a:lnTo>
                    <a:pt x="3075803" y="21046"/>
                  </a:lnTo>
                  <a:lnTo>
                    <a:pt x="3014476" y="27121"/>
                  </a:lnTo>
                  <a:lnTo>
                    <a:pt x="2964432" y="24544"/>
                  </a:lnTo>
                  <a:lnTo>
                    <a:pt x="2913730" y="28979"/>
                  </a:lnTo>
                  <a:lnTo>
                    <a:pt x="2854083" y="31071"/>
                  </a:lnTo>
                  <a:lnTo>
                    <a:pt x="2791652" y="31484"/>
                  </a:lnTo>
                  <a:lnTo>
                    <a:pt x="2730230" y="38801"/>
                  </a:lnTo>
                  <a:lnTo>
                    <a:pt x="2681340" y="41133"/>
                  </a:lnTo>
                  <a:lnTo>
                    <a:pt x="2619186" y="41920"/>
                  </a:lnTo>
                  <a:lnTo>
                    <a:pt x="2568239" y="45176"/>
                  </a:lnTo>
                  <a:lnTo>
                    <a:pt x="2519219" y="50431"/>
                  </a:lnTo>
                  <a:lnTo>
                    <a:pt x="2471939" y="51987"/>
                  </a:lnTo>
                  <a:lnTo>
                    <a:pt x="2420885" y="52449"/>
                  </a:lnTo>
                  <a:lnTo>
                    <a:pt x="2371833" y="55705"/>
                  </a:lnTo>
                  <a:lnTo>
                    <a:pt x="2324544" y="60959"/>
                  </a:lnTo>
                  <a:lnTo>
                    <a:pt x="2273488" y="62516"/>
                  </a:lnTo>
                  <a:lnTo>
                    <a:pt x="2221315" y="66097"/>
                  </a:lnTo>
                  <a:lnTo>
                    <a:pt x="2168812" y="71447"/>
                  </a:lnTo>
                  <a:lnTo>
                    <a:pt x="2116211" y="73032"/>
                  </a:lnTo>
                  <a:lnTo>
                    <a:pt x="2066700" y="73502"/>
                  </a:lnTo>
                  <a:lnTo>
                    <a:pt x="2016155" y="76761"/>
                  </a:lnTo>
                  <a:lnTo>
                    <a:pt x="1959845" y="82016"/>
                  </a:lnTo>
                  <a:lnTo>
                    <a:pt x="1906116" y="83573"/>
                  </a:lnTo>
                  <a:lnTo>
                    <a:pt x="1856271" y="84034"/>
                  </a:lnTo>
                  <a:lnTo>
                    <a:pt x="1808746" y="84171"/>
                  </a:lnTo>
                  <a:lnTo>
                    <a:pt x="1757620" y="87331"/>
                  </a:lnTo>
                  <a:lnTo>
                    <a:pt x="1708547" y="92557"/>
                  </a:lnTo>
                  <a:lnTo>
                    <a:pt x="1661251" y="94105"/>
                  </a:lnTo>
                  <a:lnTo>
                    <a:pt x="1610193" y="94564"/>
                  </a:lnTo>
                  <a:lnTo>
                    <a:pt x="1558020" y="94700"/>
                  </a:lnTo>
                  <a:lnTo>
                    <a:pt x="1505517" y="94740"/>
                  </a:lnTo>
                  <a:lnTo>
                    <a:pt x="1452915" y="94752"/>
                  </a:lnTo>
                  <a:lnTo>
                    <a:pt x="1400285" y="94755"/>
                  </a:lnTo>
                  <a:lnTo>
                    <a:pt x="1347646" y="94756"/>
                  </a:lnTo>
                  <a:lnTo>
                    <a:pt x="1298124" y="94757"/>
                  </a:lnTo>
                  <a:lnTo>
                    <a:pt x="1250696" y="94757"/>
                  </a:lnTo>
                  <a:lnTo>
                    <a:pt x="1199598" y="94757"/>
                  </a:lnTo>
                  <a:lnTo>
                    <a:pt x="1150533" y="94757"/>
                  </a:lnTo>
                  <a:lnTo>
                    <a:pt x="1103240" y="94757"/>
                  </a:lnTo>
                  <a:lnTo>
                    <a:pt x="1052182" y="94757"/>
                  </a:lnTo>
                  <a:lnTo>
                    <a:pt x="1000009" y="94757"/>
                  </a:lnTo>
                  <a:lnTo>
                    <a:pt x="950626" y="94757"/>
                  </a:lnTo>
                  <a:lnTo>
                    <a:pt x="900119" y="94757"/>
                  </a:lnTo>
                  <a:lnTo>
                    <a:pt x="846939" y="94757"/>
                  </a:lnTo>
                  <a:lnTo>
                    <a:pt x="798427" y="94757"/>
                  </a:lnTo>
                  <a:lnTo>
                    <a:pt x="747008" y="94757"/>
                  </a:lnTo>
                  <a:lnTo>
                    <a:pt x="697848" y="94757"/>
                  </a:lnTo>
                  <a:lnTo>
                    <a:pt x="650526" y="94757"/>
                  </a:lnTo>
                  <a:lnTo>
                    <a:pt x="587723" y="94757"/>
                  </a:lnTo>
                  <a:lnTo>
                    <a:pt x="538868" y="94757"/>
                  </a:lnTo>
                  <a:lnTo>
                    <a:pt x="487348" y="94757"/>
                  </a:lnTo>
                  <a:lnTo>
                    <a:pt x="424773" y="94757"/>
                  </a:lnTo>
                  <a:lnTo>
                    <a:pt x="374513" y="94757"/>
                  </a:lnTo>
                  <a:lnTo>
                    <a:pt x="323746" y="94757"/>
                  </a:lnTo>
                  <a:lnTo>
                    <a:pt x="260958" y="94757"/>
                  </a:lnTo>
                  <a:lnTo>
                    <a:pt x="198166" y="94757"/>
                  </a:lnTo>
                  <a:lnTo>
                    <a:pt x="139533" y="94757"/>
                  </a:lnTo>
                  <a:lnTo>
                    <a:pt x="91126" y="95927"/>
                  </a:lnTo>
                  <a:lnTo>
                    <a:pt x="35374" y="10309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52766" y="1271111"/>
            <a:ext cx="3885017" cy="585012"/>
            <a:chOff x="652766" y="1271111"/>
            <a:chExt cx="3885017" cy="585012"/>
          </a:xfrm>
        </p:grpSpPr>
        <p:sp>
          <p:nvSpPr>
            <p:cNvPr id="22" name="Freeform 21"/>
            <p:cNvSpPr/>
            <p:nvPr/>
          </p:nvSpPr>
          <p:spPr>
            <a:xfrm>
              <a:off x="652766" y="1476184"/>
              <a:ext cx="105286" cy="8335"/>
            </a:xfrm>
            <a:custGeom>
              <a:avLst/>
              <a:gdLst/>
              <a:ahLst/>
              <a:cxnLst/>
              <a:rect l="0" t="0" r="0" b="0"/>
              <a:pathLst>
                <a:path w="105286" h="8335">
                  <a:moveTo>
                    <a:pt x="105285" y="8334"/>
                  </a:moveTo>
                  <a:lnTo>
                    <a:pt x="67807" y="0"/>
                  </a:lnTo>
                  <a:lnTo>
                    <a:pt x="32959" y="1575"/>
                  </a:lnTo>
                  <a:lnTo>
                    <a:pt x="0" y="83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973392" y="1271111"/>
              <a:ext cx="258443" cy="385850"/>
            </a:xfrm>
            <a:custGeom>
              <a:avLst/>
              <a:gdLst/>
              <a:ahLst/>
              <a:cxnLst/>
              <a:rect l="0" t="0" r="0" b="0"/>
              <a:pathLst>
                <a:path w="258443" h="385850">
                  <a:moveTo>
                    <a:pt x="89986" y="2837"/>
                  </a:moveTo>
                  <a:lnTo>
                    <a:pt x="62475" y="56712"/>
                  </a:lnTo>
                  <a:lnTo>
                    <a:pt x="55142" y="77084"/>
                  </a:lnTo>
                  <a:lnTo>
                    <a:pt x="51549" y="80411"/>
                  </a:lnTo>
                  <a:lnTo>
                    <a:pt x="47983" y="79119"/>
                  </a:lnTo>
                  <a:lnTo>
                    <a:pt x="44437" y="74749"/>
                  </a:lnTo>
                  <a:lnTo>
                    <a:pt x="44412" y="69495"/>
                  </a:lnTo>
                  <a:lnTo>
                    <a:pt x="50623" y="57419"/>
                  </a:lnTo>
                  <a:lnTo>
                    <a:pt x="72864" y="31877"/>
                  </a:lnTo>
                  <a:lnTo>
                    <a:pt x="101680" y="13261"/>
                  </a:lnTo>
                  <a:lnTo>
                    <a:pt x="132445" y="336"/>
                  </a:lnTo>
                  <a:lnTo>
                    <a:pt x="141689" y="0"/>
                  </a:lnTo>
                  <a:lnTo>
                    <a:pt x="158198" y="5865"/>
                  </a:lnTo>
                  <a:lnTo>
                    <a:pt x="180647" y="22321"/>
                  </a:lnTo>
                  <a:lnTo>
                    <a:pt x="196527" y="47604"/>
                  </a:lnTo>
                  <a:lnTo>
                    <a:pt x="216031" y="101062"/>
                  </a:lnTo>
                  <a:lnTo>
                    <a:pt x="224718" y="154430"/>
                  </a:lnTo>
                  <a:lnTo>
                    <a:pt x="225264" y="208863"/>
                  </a:lnTo>
                  <a:lnTo>
                    <a:pt x="212146" y="271040"/>
                  </a:lnTo>
                  <a:lnTo>
                    <a:pt x="190242" y="316428"/>
                  </a:lnTo>
                  <a:lnTo>
                    <a:pt x="156466" y="356536"/>
                  </a:lnTo>
                  <a:lnTo>
                    <a:pt x="129961" y="372539"/>
                  </a:lnTo>
                  <a:lnTo>
                    <a:pt x="99880" y="384689"/>
                  </a:lnTo>
                  <a:lnTo>
                    <a:pt x="79176" y="385849"/>
                  </a:lnTo>
                  <a:lnTo>
                    <a:pt x="58275" y="381294"/>
                  </a:lnTo>
                  <a:lnTo>
                    <a:pt x="27948" y="365577"/>
                  </a:lnTo>
                  <a:lnTo>
                    <a:pt x="11330" y="352788"/>
                  </a:lnTo>
                  <a:lnTo>
                    <a:pt x="2385" y="333065"/>
                  </a:lnTo>
                  <a:lnTo>
                    <a:pt x="0" y="321255"/>
                  </a:lnTo>
                  <a:lnTo>
                    <a:pt x="749" y="311042"/>
                  </a:lnTo>
                  <a:lnTo>
                    <a:pt x="7821" y="293455"/>
                  </a:lnTo>
                  <a:lnTo>
                    <a:pt x="21883" y="280959"/>
                  </a:lnTo>
                  <a:lnTo>
                    <a:pt x="30546" y="275989"/>
                  </a:lnTo>
                  <a:lnTo>
                    <a:pt x="70684" y="268994"/>
                  </a:lnTo>
                  <a:lnTo>
                    <a:pt x="127074" y="275036"/>
                  </a:lnTo>
                  <a:lnTo>
                    <a:pt x="184080" y="290875"/>
                  </a:lnTo>
                  <a:lnTo>
                    <a:pt x="234178" y="305078"/>
                  </a:lnTo>
                  <a:lnTo>
                    <a:pt x="258442" y="3081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244678" y="1284476"/>
              <a:ext cx="246296" cy="356248"/>
            </a:xfrm>
            <a:custGeom>
              <a:avLst/>
              <a:gdLst/>
              <a:ahLst/>
              <a:cxnLst/>
              <a:rect l="0" t="0" r="0" b="0"/>
              <a:pathLst>
                <a:path w="246296" h="356248">
                  <a:moveTo>
                    <a:pt x="155612" y="0"/>
                  </a:moveTo>
                  <a:lnTo>
                    <a:pt x="101737" y="17959"/>
                  </a:lnTo>
                  <a:lnTo>
                    <a:pt x="57492" y="28547"/>
                  </a:lnTo>
                  <a:lnTo>
                    <a:pt x="32454" y="32575"/>
                  </a:lnTo>
                  <a:lnTo>
                    <a:pt x="9628" y="42164"/>
                  </a:lnTo>
                  <a:lnTo>
                    <a:pt x="3307" y="49166"/>
                  </a:lnTo>
                  <a:lnTo>
                    <a:pt x="263" y="57344"/>
                  </a:lnTo>
                  <a:lnTo>
                    <a:pt x="0" y="75789"/>
                  </a:lnTo>
                  <a:lnTo>
                    <a:pt x="6900" y="132207"/>
                  </a:lnTo>
                  <a:lnTo>
                    <a:pt x="10847" y="139610"/>
                  </a:lnTo>
                  <a:lnTo>
                    <a:pt x="16988" y="143376"/>
                  </a:lnTo>
                  <a:lnTo>
                    <a:pt x="24591" y="144717"/>
                  </a:lnTo>
                  <a:lnTo>
                    <a:pt x="32000" y="143272"/>
                  </a:lnTo>
                  <a:lnTo>
                    <a:pt x="55945" y="132398"/>
                  </a:lnTo>
                  <a:lnTo>
                    <a:pt x="91636" y="129306"/>
                  </a:lnTo>
                  <a:lnTo>
                    <a:pt x="153888" y="141233"/>
                  </a:lnTo>
                  <a:lnTo>
                    <a:pt x="186686" y="156750"/>
                  </a:lnTo>
                  <a:lnTo>
                    <a:pt x="235669" y="205802"/>
                  </a:lnTo>
                  <a:lnTo>
                    <a:pt x="243835" y="226778"/>
                  </a:lnTo>
                  <a:lnTo>
                    <a:pt x="246295" y="251699"/>
                  </a:lnTo>
                  <a:lnTo>
                    <a:pt x="243489" y="278373"/>
                  </a:lnTo>
                  <a:lnTo>
                    <a:pt x="235222" y="299586"/>
                  </a:lnTo>
                  <a:lnTo>
                    <a:pt x="210852" y="332269"/>
                  </a:lnTo>
                  <a:lnTo>
                    <a:pt x="179258" y="348534"/>
                  </a:lnTo>
                  <a:lnTo>
                    <a:pt x="126661" y="356106"/>
                  </a:lnTo>
                  <a:lnTo>
                    <a:pt x="88672" y="356247"/>
                  </a:lnTo>
                  <a:lnTo>
                    <a:pt x="60855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750477" y="1471269"/>
              <a:ext cx="302581" cy="384854"/>
            </a:xfrm>
            <a:custGeom>
              <a:avLst/>
              <a:gdLst/>
              <a:ahLst/>
              <a:cxnLst/>
              <a:rect l="0" t="0" r="0" b="0"/>
              <a:pathLst>
                <a:path w="302581" h="384854">
                  <a:moveTo>
                    <a:pt x="123595" y="108005"/>
                  </a:moveTo>
                  <a:lnTo>
                    <a:pt x="147314" y="64043"/>
                  </a:lnTo>
                  <a:lnTo>
                    <a:pt x="148565" y="44013"/>
                  </a:lnTo>
                  <a:lnTo>
                    <a:pt x="147261" y="33758"/>
                  </a:lnTo>
                  <a:lnTo>
                    <a:pt x="142882" y="25752"/>
                  </a:lnTo>
                  <a:lnTo>
                    <a:pt x="128657" y="13736"/>
                  </a:lnTo>
                  <a:lnTo>
                    <a:pt x="100918" y="395"/>
                  </a:lnTo>
                  <a:lnTo>
                    <a:pt x="90930" y="0"/>
                  </a:lnTo>
                  <a:lnTo>
                    <a:pt x="70473" y="5801"/>
                  </a:lnTo>
                  <a:lnTo>
                    <a:pt x="37149" y="28588"/>
                  </a:lnTo>
                  <a:lnTo>
                    <a:pt x="16353" y="49899"/>
                  </a:lnTo>
                  <a:lnTo>
                    <a:pt x="6522" y="68142"/>
                  </a:lnTo>
                  <a:lnTo>
                    <a:pt x="0" y="103733"/>
                  </a:lnTo>
                  <a:lnTo>
                    <a:pt x="3656" y="138325"/>
                  </a:lnTo>
                  <a:lnTo>
                    <a:pt x="9711" y="145766"/>
                  </a:lnTo>
                  <a:lnTo>
                    <a:pt x="28916" y="154034"/>
                  </a:lnTo>
                  <a:lnTo>
                    <a:pt x="49930" y="154589"/>
                  </a:lnTo>
                  <a:lnTo>
                    <a:pt x="69798" y="149766"/>
                  </a:lnTo>
                  <a:lnTo>
                    <a:pt x="101617" y="127606"/>
                  </a:lnTo>
                  <a:lnTo>
                    <a:pt x="108943" y="121072"/>
                  </a:lnTo>
                  <a:lnTo>
                    <a:pt x="116167" y="119056"/>
                  </a:lnTo>
                  <a:lnTo>
                    <a:pt x="123322" y="120052"/>
                  </a:lnTo>
                  <a:lnTo>
                    <a:pt x="130432" y="123055"/>
                  </a:lnTo>
                  <a:lnTo>
                    <a:pt x="135172" y="130907"/>
                  </a:lnTo>
                  <a:lnTo>
                    <a:pt x="148993" y="190627"/>
                  </a:lnTo>
                  <a:lnTo>
                    <a:pt x="155128" y="242435"/>
                  </a:lnTo>
                  <a:lnTo>
                    <a:pt x="163272" y="297729"/>
                  </a:lnTo>
                  <a:lnTo>
                    <a:pt x="171454" y="359331"/>
                  </a:lnTo>
                  <a:lnTo>
                    <a:pt x="169101" y="384853"/>
                  </a:lnTo>
                  <a:lnTo>
                    <a:pt x="170310" y="383817"/>
                  </a:lnTo>
                  <a:lnTo>
                    <a:pt x="192268" y="348830"/>
                  </a:lnTo>
                  <a:lnTo>
                    <a:pt x="221865" y="319006"/>
                  </a:lnTo>
                  <a:lnTo>
                    <a:pt x="231222" y="311843"/>
                  </a:lnTo>
                  <a:lnTo>
                    <a:pt x="254097" y="303885"/>
                  </a:lnTo>
                  <a:lnTo>
                    <a:pt x="302580" y="2975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973768" y="1495046"/>
              <a:ext cx="145510" cy="141081"/>
            </a:xfrm>
            <a:custGeom>
              <a:avLst/>
              <a:gdLst/>
              <a:ahLst/>
              <a:cxnLst/>
              <a:rect l="0" t="0" r="0" b="0"/>
              <a:pathLst>
                <a:path w="145510" h="141081">
                  <a:moveTo>
                    <a:pt x="5589" y="10529"/>
                  </a:moveTo>
                  <a:lnTo>
                    <a:pt x="0" y="27296"/>
                  </a:lnTo>
                  <a:lnTo>
                    <a:pt x="2113" y="60081"/>
                  </a:lnTo>
                  <a:lnTo>
                    <a:pt x="10149" y="93841"/>
                  </a:lnTo>
                  <a:lnTo>
                    <a:pt x="31117" y="126071"/>
                  </a:lnTo>
                  <a:lnTo>
                    <a:pt x="52810" y="137920"/>
                  </a:lnTo>
                  <a:lnTo>
                    <a:pt x="65145" y="141080"/>
                  </a:lnTo>
                  <a:lnTo>
                    <a:pt x="88210" y="138351"/>
                  </a:lnTo>
                  <a:lnTo>
                    <a:pt x="108990" y="128170"/>
                  </a:lnTo>
                  <a:lnTo>
                    <a:pt x="126024" y="111947"/>
                  </a:lnTo>
                  <a:lnTo>
                    <a:pt x="143179" y="77493"/>
                  </a:lnTo>
                  <a:lnTo>
                    <a:pt x="145509" y="54329"/>
                  </a:lnTo>
                  <a:lnTo>
                    <a:pt x="14245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196517" y="1489942"/>
              <a:ext cx="109422" cy="152504"/>
            </a:xfrm>
            <a:custGeom>
              <a:avLst/>
              <a:gdLst/>
              <a:ahLst/>
              <a:cxnLst/>
              <a:rect l="0" t="0" r="0" b="0"/>
              <a:pathLst>
                <a:path w="109422" h="152504">
                  <a:moveTo>
                    <a:pt x="24996" y="68275"/>
                  </a:moveTo>
                  <a:lnTo>
                    <a:pt x="87253" y="49147"/>
                  </a:lnTo>
                  <a:lnTo>
                    <a:pt x="103748" y="37937"/>
                  </a:lnTo>
                  <a:lnTo>
                    <a:pt x="107913" y="30502"/>
                  </a:lnTo>
                  <a:lnTo>
                    <a:pt x="109421" y="12883"/>
                  </a:lnTo>
                  <a:lnTo>
                    <a:pt x="104676" y="6780"/>
                  </a:lnTo>
                  <a:lnTo>
                    <a:pt x="86925" y="0"/>
                  </a:lnTo>
                  <a:lnTo>
                    <a:pt x="66558" y="3226"/>
                  </a:lnTo>
                  <a:lnTo>
                    <a:pt x="38480" y="18196"/>
                  </a:lnTo>
                  <a:lnTo>
                    <a:pt x="23970" y="31980"/>
                  </a:lnTo>
                  <a:lnTo>
                    <a:pt x="1218" y="79570"/>
                  </a:lnTo>
                  <a:lnTo>
                    <a:pt x="0" y="100201"/>
                  </a:lnTo>
                  <a:lnTo>
                    <a:pt x="4528" y="119899"/>
                  </a:lnTo>
                  <a:lnTo>
                    <a:pt x="14339" y="136453"/>
                  </a:lnTo>
                  <a:lnTo>
                    <a:pt x="23740" y="141803"/>
                  </a:lnTo>
                  <a:lnTo>
                    <a:pt x="77638" y="1525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389968" y="1485981"/>
              <a:ext cx="148082" cy="172954"/>
            </a:xfrm>
            <a:custGeom>
              <a:avLst/>
              <a:gdLst/>
              <a:ahLst/>
              <a:cxnLst/>
              <a:rect l="0" t="0" r="0" b="0"/>
              <a:pathLst>
                <a:path w="148082" h="172954">
                  <a:moveTo>
                    <a:pt x="115814" y="9065"/>
                  </a:moveTo>
                  <a:lnTo>
                    <a:pt x="78336" y="732"/>
                  </a:lnTo>
                  <a:lnTo>
                    <a:pt x="66262" y="0"/>
                  </a:lnTo>
                  <a:lnTo>
                    <a:pt x="46607" y="5426"/>
                  </a:lnTo>
                  <a:lnTo>
                    <a:pt x="14926" y="27974"/>
                  </a:lnTo>
                  <a:lnTo>
                    <a:pt x="11120" y="35709"/>
                  </a:lnTo>
                  <a:lnTo>
                    <a:pt x="10012" y="53662"/>
                  </a:lnTo>
                  <a:lnTo>
                    <a:pt x="13694" y="61023"/>
                  </a:lnTo>
                  <a:lnTo>
                    <a:pt x="27143" y="72322"/>
                  </a:lnTo>
                  <a:lnTo>
                    <a:pt x="82834" y="87629"/>
                  </a:lnTo>
                  <a:lnTo>
                    <a:pt x="126067" y="111801"/>
                  </a:lnTo>
                  <a:lnTo>
                    <a:pt x="141038" y="128425"/>
                  </a:lnTo>
                  <a:lnTo>
                    <a:pt x="146668" y="137772"/>
                  </a:lnTo>
                  <a:lnTo>
                    <a:pt x="148081" y="146342"/>
                  </a:lnTo>
                  <a:lnTo>
                    <a:pt x="146684" y="154396"/>
                  </a:lnTo>
                  <a:lnTo>
                    <a:pt x="143413" y="162104"/>
                  </a:lnTo>
                  <a:lnTo>
                    <a:pt x="136553" y="167243"/>
                  </a:lnTo>
                  <a:lnTo>
                    <a:pt x="116452" y="172953"/>
                  </a:lnTo>
                  <a:lnTo>
                    <a:pt x="84417" y="170578"/>
                  </a:lnTo>
                  <a:lnTo>
                    <a:pt x="66375" y="162347"/>
                  </a:lnTo>
                  <a:lnTo>
                    <a:pt x="30139" y="143588"/>
                  </a:lnTo>
                  <a:lnTo>
                    <a:pt x="0" y="1354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615529" y="1295005"/>
              <a:ext cx="27124" cy="368498"/>
            </a:xfrm>
            <a:custGeom>
              <a:avLst/>
              <a:gdLst/>
              <a:ahLst/>
              <a:cxnLst/>
              <a:rect l="0" t="0" r="0" b="0"/>
              <a:pathLst>
                <a:path w="27124" h="368498">
                  <a:moveTo>
                    <a:pt x="6066" y="0"/>
                  </a:moveTo>
                  <a:lnTo>
                    <a:pt x="0" y="34791"/>
                  </a:lnTo>
                  <a:lnTo>
                    <a:pt x="4522" y="96776"/>
                  </a:lnTo>
                  <a:lnTo>
                    <a:pt x="5609" y="147997"/>
                  </a:lnTo>
                  <a:lnTo>
                    <a:pt x="11565" y="206529"/>
                  </a:lnTo>
                  <a:lnTo>
                    <a:pt x="16771" y="267527"/>
                  </a:lnTo>
                  <a:lnTo>
                    <a:pt x="24732" y="325849"/>
                  </a:lnTo>
                  <a:lnTo>
                    <a:pt x="27123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495253" y="1473989"/>
              <a:ext cx="273742" cy="1"/>
            </a:xfrm>
            <a:custGeom>
              <a:avLst/>
              <a:gdLst/>
              <a:ahLst/>
              <a:cxnLst/>
              <a:rect l="0" t="0" r="0" b="0"/>
              <a:pathLst>
                <a:path w="273742" h="1">
                  <a:moveTo>
                    <a:pt x="273741" y="0"/>
                  </a:moveTo>
                  <a:lnTo>
                    <a:pt x="215124" y="0"/>
                  </a:lnTo>
                  <a:lnTo>
                    <a:pt x="152545" y="0"/>
                  </a:lnTo>
                  <a:lnTo>
                    <a:pt x="102391" y="0"/>
                  </a:lnTo>
                  <a:lnTo>
                    <a:pt x="4292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797562" y="1537160"/>
              <a:ext cx="13548" cy="136872"/>
            </a:xfrm>
            <a:custGeom>
              <a:avLst/>
              <a:gdLst/>
              <a:ahLst/>
              <a:cxnLst/>
              <a:rect l="0" t="0" r="0" b="0"/>
              <a:pathLst>
                <a:path w="13548" h="136872">
                  <a:moveTo>
                    <a:pt x="13547" y="0"/>
                  </a:moveTo>
                  <a:lnTo>
                    <a:pt x="2368" y="16768"/>
                  </a:lnTo>
                  <a:lnTo>
                    <a:pt x="0" y="37478"/>
                  </a:lnTo>
                  <a:lnTo>
                    <a:pt x="9856" y="94146"/>
                  </a:lnTo>
                  <a:lnTo>
                    <a:pt x="13547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811109" y="144240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907117" y="1526632"/>
              <a:ext cx="96829" cy="159290"/>
            </a:xfrm>
            <a:custGeom>
              <a:avLst/>
              <a:gdLst/>
              <a:ahLst/>
              <a:cxnLst/>
              <a:rect l="0" t="0" r="0" b="0"/>
              <a:pathLst>
                <a:path w="96829" h="159290">
                  <a:moveTo>
                    <a:pt x="51390" y="10528"/>
                  </a:moveTo>
                  <a:lnTo>
                    <a:pt x="34623" y="16117"/>
                  </a:lnTo>
                  <a:lnTo>
                    <a:pt x="20151" y="28220"/>
                  </a:lnTo>
                  <a:lnTo>
                    <a:pt x="13017" y="36361"/>
                  </a:lnTo>
                  <a:lnTo>
                    <a:pt x="5090" y="57884"/>
                  </a:lnTo>
                  <a:lnTo>
                    <a:pt x="0" y="109830"/>
                  </a:lnTo>
                  <a:lnTo>
                    <a:pt x="5544" y="131091"/>
                  </a:lnTo>
                  <a:lnTo>
                    <a:pt x="10297" y="140037"/>
                  </a:lnTo>
                  <a:lnTo>
                    <a:pt x="24938" y="153095"/>
                  </a:lnTo>
                  <a:lnTo>
                    <a:pt x="33756" y="158215"/>
                  </a:lnTo>
                  <a:lnTo>
                    <a:pt x="41974" y="159289"/>
                  </a:lnTo>
                  <a:lnTo>
                    <a:pt x="57344" y="154243"/>
                  </a:lnTo>
                  <a:lnTo>
                    <a:pt x="79151" y="132659"/>
                  </a:lnTo>
                  <a:lnTo>
                    <a:pt x="94841" y="104037"/>
                  </a:lnTo>
                  <a:lnTo>
                    <a:pt x="96828" y="80554"/>
                  </a:lnTo>
                  <a:lnTo>
                    <a:pt x="92642" y="56858"/>
                  </a:lnTo>
                  <a:lnTo>
                    <a:pt x="77131" y="30365"/>
                  </a:lnTo>
                  <a:lnTo>
                    <a:pt x="58887" y="10037"/>
                  </a:lnTo>
                  <a:lnTo>
                    <a:pt x="4086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057726" y="1536104"/>
              <a:ext cx="111352" cy="148456"/>
            </a:xfrm>
            <a:custGeom>
              <a:avLst/>
              <a:gdLst/>
              <a:ahLst/>
              <a:cxnLst/>
              <a:rect l="0" t="0" r="0" b="0"/>
              <a:pathLst>
                <a:path w="111352" h="148456">
                  <a:moveTo>
                    <a:pt x="6066" y="43170"/>
                  </a:moveTo>
                  <a:lnTo>
                    <a:pt x="0" y="76792"/>
                  </a:lnTo>
                  <a:lnTo>
                    <a:pt x="10626" y="136577"/>
                  </a:lnTo>
                  <a:lnTo>
                    <a:pt x="11446" y="140537"/>
                  </a:lnTo>
                  <a:lnTo>
                    <a:pt x="10822" y="139667"/>
                  </a:lnTo>
                  <a:lnTo>
                    <a:pt x="9237" y="135577"/>
                  </a:lnTo>
                  <a:lnTo>
                    <a:pt x="6484" y="82664"/>
                  </a:lnTo>
                  <a:lnTo>
                    <a:pt x="11738" y="28615"/>
                  </a:lnTo>
                  <a:lnTo>
                    <a:pt x="16866" y="18259"/>
                  </a:lnTo>
                  <a:lnTo>
                    <a:pt x="31923" y="3633"/>
                  </a:lnTo>
                  <a:lnTo>
                    <a:pt x="40852" y="434"/>
                  </a:lnTo>
                  <a:lnTo>
                    <a:pt x="60131" y="0"/>
                  </a:lnTo>
                  <a:lnTo>
                    <a:pt x="69016" y="3861"/>
                  </a:lnTo>
                  <a:lnTo>
                    <a:pt x="85127" y="17511"/>
                  </a:lnTo>
                  <a:lnTo>
                    <a:pt x="101761" y="50515"/>
                  </a:lnTo>
                  <a:lnTo>
                    <a:pt x="109457" y="102419"/>
                  </a:lnTo>
                  <a:lnTo>
                    <a:pt x="111351" y="1484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242135" y="1497973"/>
              <a:ext cx="169664" cy="207881"/>
            </a:xfrm>
            <a:custGeom>
              <a:avLst/>
              <a:gdLst/>
              <a:ahLst/>
              <a:cxnLst/>
              <a:rect l="0" t="0" r="0" b="0"/>
              <a:pathLst>
                <a:path w="169664" h="207881">
                  <a:moveTo>
                    <a:pt x="95398" y="18130"/>
                  </a:moveTo>
                  <a:lnTo>
                    <a:pt x="84220" y="6952"/>
                  </a:lnTo>
                  <a:lnTo>
                    <a:pt x="66253" y="1464"/>
                  </a:lnTo>
                  <a:lnTo>
                    <a:pt x="54911" y="0"/>
                  </a:lnTo>
                  <a:lnTo>
                    <a:pt x="32950" y="4613"/>
                  </a:lnTo>
                  <a:lnTo>
                    <a:pt x="22181" y="9119"/>
                  </a:lnTo>
                  <a:lnTo>
                    <a:pt x="7095" y="23484"/>
                  </a:lnTo>
                  <a:lnTo>
                    <a:pt x="1435" y="32228"/>
                  </a:lnTo>
                  <a:lnTo>
                    <a:pt x="0" y="40397"/>
                  </a:lnTo>
                  <a:lnTo>
                    <a:pt x="1384" y="48182"/>
                  </a:lnTo>
                  <a:lnTo>
                    <a:pt x="9161" y="63072"/>
                  </a:lnTo>
                  <a:lnTo>
                    <a:pt x="20416" y="77489"/>
                  </a:lnTo>
                  <a:lnTo>
                    <a:pt x="45495" y="93170"/>
                  </a:lnTo>
                  <a:lnTo>
                    <a:pt x="104092" y="104268"/>
                  </a:lnTo>
                  <a:lnTo>
                    <a:pt x="124999" y="111396"/>
                  </a:lnTo>
                  <a:lnTo>
                    <a:pt x="142089" y="122363"/>
                  </a:lnTo>
                  <a:lnTo>
                    <a:pt x="164864" y="147280"/>
                  </a:lnTo>
                  <a:lnTo>
                    <a:pt x="168615" y="156873"/>
                  </a:lnTo>
                  <a:lnTo>
                    <a:pt x="169663" y="176890"/>
                  </a:lnTo>
                  <a:lnTo>
                    <a:pt x="163110" y="194365"/>
                  </a:lnTo>
                  <a:lnTo>
                    <a:pt x="158087" y="202300"/>
                  </a:lnTo>
                  <a:lnTo>
                    <a:pt x="151229" y="206421"/>
                  </a:lnTo>
                  <a:lnTo>
                    <a:pt x="134250" y="207880"/>
                  </a:lnTo>
                  <a:lnTo>
                    <a:pt x="76107" y="196222"/>
                  </a:lnTo>
                  <a:lnTo>
                    <a:pt x="42755" y="186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758673" y="1305533"/>
              <a:ext cx="31587" cy="442198"/>
            </a:xfrm>
            <a:custGeom>
              <a:avLst/>
              <a:gdLst/>
              <a:ahLst/>
              <a:cxnLst/>
              <a:rect l="0" t="0" r="0" b="0"/>
              <a:pathLst>
                <a:path w="31587" h="442198">
                  <a:moveTo>
                    <a:pt x="0" y="0"/>
                  </a:moveTo>
                  <a:lnTo>
                    <a:pt x="0" y="60384"/>
                  </a:lnTo>
                  <a:lnTo>
                    <a:pt x="0" y="118107"/>
                  </a:lnTo>
                  <a:lnTo>
                    <a:pt x="1170" y="160117"/>
                  </a:lnTo>
                  <a:lnTo>
                    <a:pt x="5589" y="206084"/>
                  </a:lnTo>
                  <a:lnTo>
                    <a:pt x="14654" y="261233"/>
                  </a:lnTo>
                  <a:lnTo>
                    <a:pt x="19160" y="318388"/>
                  </a:lnTo>
                  <a:lnTo>
                    <a:pt x="26084" y="368598"/>
                  </a:lnTo>
                  <a:lnTo>
                    <a:pt x="30861" y="429270"/>
                  </a:lnTo>
                  <a:lnTo>
                    <a:pt x="31586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663917" y="1473989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48477" y="5589"/>
                  </a:lnTo>
                  <a:lnTo>
                    <a:pt x="97092" y="9553"/>
                  </a:lnTo>
                  <a:lnTo>
                    <a:pt x="45002" y="134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877751" y="1584214"/>
              <a:ext cx="147182" cy="149533"/>
            </a:xfrm>
            <a:custGeom>
              <a:avLst/>
              <a:gdLst/>
              <a:ahLst/>
              <a:cxnLst/>
              <a:rect l="0" t="0" r="0" b="0"/>
              <a:pathLst>
                <a:path w="147182" h="149533">
                  <a:moveTo>
                    <a:pt x="102021" y="5589"/>
                  </a:moveTo>
                  <a:lnTo>
                    <a:pt x="85253" y="0"/>
                  </a:lnTo>
                  <a:lnTo>
                    <a:pt x="67662" y="375"/>
                  </a:lnTo>
                  <a:lnTo>
                    <a:pt x="48146" y="5611"/>
                  </a:lnTo>
                  <a:lnTo>
                    <a:pt x="27773" y="15737"/>
                  </a:lnTo>
                  <a:lnTo>
                    <a:pt x="13260" y="34276"/>
                  </a:lnTo>
                  <a:lnTo>
                    <a:pt x="4080" y="58113"/>
                  </a:lnTo>
                  <a:lnTo>
                    <a:pt x="0" y="84305"/>
                  </a:lnTo>
                  <a:lnTo>
                    <a:pt x="4425" y="108424"/>
                  </a:lnTo>
                  <a:lnTo>
                    <a:pt x="8881" y="119769"/>
                  </a:lnTo>
                  <a:lnTo>
                    <a:pt x="23191" y="135494"/>
                  </a:lnTo>
                  <a:lnTo>
                    <a:pt x="31920" y="141325"/>
                  </a:lnTo>
                  <a:lnTo>
                    <a:pt x="66562" y="149532"/>
                  </a:lnTo>
                  <a:lnTo>
                    <a:pt x="89771" y="145213"/>
                  </a:lnTo>
                  <a:lnTo>
                    <a:pt x="119448" y="129627"/>
                  </a:lnTo>
                  <a:lnTo>
                    <a:pt x="134333" y="115699"/>
                  </a:lnTo>
                  <a:lnTo>
                    <a:pt x="144848" y="97811"/>
                  </a:lnTo>
                  <a:lnTo>
                    <a:pt x="147181" y="78162"/>
                  </a:lnTo>
                  <a:lnTo>
                    <a:pt x="143149" y="58900"/>
                  </a:lnTo>
                  <a:lnTo>
                    <a:pt x="112549" y="16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095585" y="1358176"/>
              <a:ext cx="10530" cy="368498"/>
            </a:xfrm>
            <a:custGeom>
              <a:avLst/>
              <a:gdLst/>
              <a:ahLst/>
              <a:cxnLst/>
              <a:rect l="0" t="0" r="0" b="0"/>
              <a:pathLst>
                <a:path w="10530" h="368498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065" y="163204"/>
                  </a:lnTo>
                  <a:lnTo>
                    <a:pt x="10095" y="217073"/>
                  </a:lnTo>
                  <a:lnTo>
                    <a:pt x="10400" y="270078"/>
                  </a:lnTo>
                  <a:lnTo>
                    <a:pt x="10503" y="329646"/>
                  </a:lnTo>
                  <a:lnTo>
                    <a:pt x="10529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000829" y="1505575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51428" y="7235"/>
                  </a:lnTo>
                  <a:lnTo>
                    <a:pt x="95205" y="12997"/>
                  </a:lnTo>
                  <a:lnTo>
                    <a:pt x="38693" y="194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202312" y="1586540"/>
              <a:ext cx="209129" cy="150663"/>
            </a:xfrm>
            <a:custGeom>
              <a:avLst/>
              <a:gdLst/>
              <a:ahLst/>
              <a:cxnLst/>
              <a:rect l="0" t="0" r="0" b="0"/>
              <a:pathLst>
                <a:path w="209129" h="150663">
                  <a:moveTo>
                    <a:pt x="135429" y="34848"/>
                  </a:moveTo>
                  <a:lnTo>
                    <a:pt x="129839" y="18081"/>
                  </a:lnTo>
                  <a:lnTo>
                    <a:pt x="117737" y="6729"/>
                  </a:lnTo>
                  <a:lnTo>
                    <a:pt x="109596" y="2064"/>
                  </a:lnTo>
                  <a:lnTo>
                    <a:pt x="88073" y="0"/>
                  </a:lnTo>
                  <a:lnTo>
                    <a:pt x="64079" y="4152"/>
                  </a:lnTo>
                  <a:lnTo>
                    <a:pt x="32010" y="19644"/>
                  </a:lnTo>
                  <a:lnTo>
                    <a:pt x="14985" y="32380"/>
                  </a:lnTo>
                  <a:lnTo>
                    <a:pt x="5859" y="52079"/>
                  </a:lnTo>
                  <a:lnTo>
                    <a:pt x="0" y="102853"/>
                  </a:lnTo>
                  <a:lnTo>
                    <a:pt x="3029" y="114110"/>
                  </a:lnTo>
                  <a:lnTo>
                    <a:pt x="15753" y="132856"/>
                  </a:lnTo>
                  <a:lnTo>
                    <a:pt x="36226" y="142748"/>
                  </a:lnTo>
                  <a:lnTo>
                    <a:pt x="59753" y="145975"/>
                  </a:lnTo>
                  <a:lnTo>
                    <a:pt x="81908" y="143509"/>
                  </a:lnTo>
                  <a:lnTo>
                    <a:pt x="100333" y="135395"/>
                  </a:lnTo>
                  <a:lnTo>
                    <a:pt x="108522" y="129955"/>
                  </a:lnTo>
                  <a:lnTo>
                    <a:pt x="120741" y="114553"/>
                  </a:lnTo>
                  <a:lnTo>
                    <a:pt x="125637" y="105532"/>
                  </a:lnTo>
                  <a:lnTo>
                    <a:pt x="131240" y="101858"/>
                  </a:lnTo>
                  <a:lnTo>
                    <a:pt x="137316" y="101748"/>
                  </a:lnTo>
                  <a:lnTo>
                    <a:pt x="150306" y="107865"/>
                  </a:lnTo>
                  <a:lnTo>
                    <a:pt x="209128" y="1506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506197" y="1379233"/>
              <a:ext cx="31586" cy="389555"/>
            </a:xfrm>
            <a:custGeom>
              <a:avLst/>
              <a:gdLst/>
              <a:ahLst/>
              <a:cxnLst/>
              <a:rect l="0" t="0" r="0" b="0"/>
              <a:pathLst>
                <a:path w="31586" h="389555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4654" y="158393"/>
                  </a:lnTo>
                  <a:lnTo>
                    <a:pt x="19159" y="221236"/>
                  </a:lnTo>
                  <a:lnTo>
                    <a:pt x="26084" y="278721"/>
                  </a:lnTo>
                  <a:lnTo>
                    <a:pt x="30498" y="340972"/>
                  </a:lnTo>
                  <a:lnTo>
                    <a:pt x="31585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4" name="Freeform 43"/>
          <p:cNvSpPr/>
          <p:nvPr/>
        </p:nvSpPr>
        <p:spPr>
          <a:xfrm>
            <a:off x="663295" y="2368911"/>
            <a:ext cx="136871" cy="10530"/>
          </a:xfrm>
          <a:custGeom>
            <a:avLst/>
            <a:gdLst/>
            <a:ahLst/>
            <a:cxnLst/>
            <a:rect l="0" t="0" r="0" b="0"/>
            <a:pathLst>
              <a:path w="136871" h="10530">
                <a:moveTo>
                  <a:pt x="136870" y="0"/>
                </a:moveTo>
                <a:lnTo>
                  <a:pt x="94179" y="3120"/>
                </a:lnTo>
                <a:lnTo>
                  <a:pt x="41350" y="9065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/>
          <p:cNvGrpSpPr/>
          <p:nvPr/>
        </p:nvGrpSpPr>
        <p:grpSpPr>
          <a:xfrm>
            <a:off x="1005146" y="2199822"/>
            <a:ext cx="1132140" cy="484945"/>
            <a:chOff x="1005146" y="2199822"/>
            <a:chExt cx="1132140" cy="484945"/>
          </a:xfrm>
        </p:grpSpPr>
        <p:sp>
          <p:nvSpPr>
            <p:cNvPr id="45" name="Freeform 44"/>
            <p:cNvSpPr/>
            <p:nvPr/>
          </p:nvSpPr>
          <p:spPr>
            <a:xfrm>
              <a:off x="1005146" y="2199822"/>
              <a:ext cx="258274" cy="484945"/>
            </a:xfrm>
            <a:custGeom>
              <a:avLst/>
              <a:gdLst/>
              <a:ahLst/>
              <a:cxnLst/>
              <a:rect l="0" t="0" r="0" b="0"/>
              <a:pathLst>
                <a:path w="258274" h="484945">
                  <a:moveTo>
                    <a:pt x="5589" y="484944"/>
                  </a:moveTo>
                  <a:lnTo>
                    <a:pt x="0" y="468177"/>
                  </a:lnTo>
                  <a:lnTo>
                    <a:pt x="376" y="450586"/>
                  </a:lnTo>
                  <a:lnTo>
                    <a:pt x="12138" y="390776"/>
                  </a:lnTo>
                  <a:lnTo>
                    <a:pt x="16109" y="342659"/>
                  </a:lnTo>
                  <a:lnTo>
                    <a:pt x="23004" y="291357"/>
                  </a:lnTo>
                  <a:lnTo>
                    <a:pt x="29046" y="227860"/>
                  </a:lnTo>
                  <a:lnTo>
                    <a:pt x="35569" y="169650"/>
                  </a:lnTo>
                  <a:lnTo>
                    <a:pt x="44093" y="117468"/>
                  </a:lnTo>
                  <a:lnTo>
                    <a:pt x="52817" y="55028"/>
                  </a:lnTo>
                  <a:lnTo>
                    <a:pt x="62217" y="22210"/>
                  </a:lnTo>
                  <a:lnTo>
                    <a:pt x="67907" y="13848"/>
                  </a:lnTo>
                  <a:lnTo>
                    <a:pt x="83589" y="1437"/>
                  </a:lnTo>
                  <a:lnTo>
                    <a:pt x="91514" y="0"/>
                  </a:lnTo>
                  <a:lnTo>
                    <a:pt x="99137" y="1381"/>
                  </a:lnTo>
                  <a:lnTo>
                    <a:pt x="106559" y="4641"/>
                  </a:lnTo>
                  <a:lnTo>
                    <a:pt x="117925" y="20742"/>
                  </a:lnTo>
                  <a:lnTo>
                    <a:pt x="146898" y="83783"/>
                  </a:lnTo>
                  <a:lnTo>
                    <a:pt x="166132" y="132245"/>
                  </a:lnTo>
                  <a:lnTo>
                    <a:pt x="183704" y="194784"/>
                  </a:lnTo>
                  <a:lnTo>
                    <a:pt x="194844" y="239874"/>
                  </a:lnTo>
                  <a:lnTo>
                    <a:pt x="205554" y="294567"/>
                  </a:lnTo>
                  <a:lnTo>
                    <a:pt x="219654" y="354272"/>
                  </a:lnTo>
                  <a:lnTo>
                    <a:pt x="237214" y="410675"/>
                  </a:lnTo>
                  <a:lnTo>
                    <a:pt x="255154" y="465007"/>
                  </a:lnTo>
                  <a:lnTo>
                    <a:pt x="258273" y="4744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073906" y="2505782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78254" y="14654"/>
                  </a:lnTo>
                  <a:lnTo>
                    <a:pt x="24777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548301" y="2257300"/>
              <a:ext cx="104674" cy="406410"/>
            </a:xfrm>
            <a:custGeom>
              <a:avLst/>
              <a:gdLst/>
              <a:ahLst/>
              <a:cxnLst/>
              <a:rect l="0" t="0" r="0" b="0"/>
              <a:pathLst>
                <a:path w="104674" h="406410">
                  <a:moveTo>
                    <a:pt x="62559" y="406409"/>
                  </a:moveTo>
                  <a:lnTo>
                    <a:pt x="47904" y="347793"/>
                  </a:lnTo>
                  <a:lnTo>
                    <a:pt x="41597" y="287553"/>
                  </a:lnTo>
                  <a:lnTo>
                    <a:pt x="30299" y="236312"/>
                  </a:lnTo>
                  <a:lnTo>
                    <a:pt x="13337" y="175953"/>
                  </a:lnTo>
                  <a:lnTo>
                    <a:pt x="2490" y="126661"/>
                  </a:lnTo>
                  <a:lnTo>
                    <a:pt x="0" y="66881"/>
                  </a:lnTo>
                  <a:lnTo>
                    <a:pt x="5899" y="44548"/>
                  </a:lnTo>
                  <a:lnTo>
                    <a:pt x="17489" y="26823"/>
                  </a:lnTo>
                  <a:lnTo>
                    <a:pt x="34339" y="11147"/>
                  </a:lnTo>
                  <a:lnTo>
                    <a:pt x="56646" y="2620"/>
                  </a:lnTo>
                  <a:lnTo>
                    <a:pt x="78648" y="0"/>
                  </a:lnTo>
                  <a:lnTo>
                    <a:pt x="104673" y="6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526632" y="2474197"/>
              <a:ext cx="157928" cy="21057"/>
            </a:xfrm>
            <a:custGeom>
              <a:avLst/>
              <a:gdLst/>
              <a:ahLst/>
              <a:cxnLst/>
              <a:rect l="0" t="0" r="0" b="0"/>
              <a:pathLst>
                <a:path w="157928" h="21057">
                  <a:moveTo>
                    <a:pt x="157927" y="0"/>
                  </a:moveTo>
                  <a:lnTo>
                    <a:pt x="130371" y="7235"/>
                  </a:lnTo>
                  <a:lnTo>
                    <a:pt x="77268" y="12997"/>
                  </a:lnTo>
                  <a:lnTo>
                    <a:pt x="17801" y="19995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698215" y="2457689"/>
              <a:ext cx="137762" cy="153379"/>
            </a:xfrm>
            <a:custGeom>
              <a:avLst/>
              <a:gdLst/>
              <a:ahLst/>
              <a:cxnLst/>
              <a:rect l="0" t="0" r="0" b="0"/>
              <a:pathLst>
                <a:path w="137762" h="153379">
                  <a:moveTo>
                    <a:pt x="38987" y="48093"/>
                  </a:moveTo>
                  <a:lnTo>
                    <a:pt x="76465" y="56426"/>
                  </a:lnTo>
                  <a:lnTo>
                    <a:pt x="111312" y="54852"/>
                  </a:lnTo>
                  <a:lnTo>
                    <a:pt x="122299" y="52599"/>
                  </a:lnTo>
                  <a:lnTo>
                    <a:pt x="129623" y="46417"/>
                  </a:lnTo>
                  <a:lnTo>
                    <a:pt x="137761" y="27071"/>
                  </a:lnTo>
                  <a:lnTo>
                    <a:pt x="136422" y="18871"/>
                  </a:lnTo>
                  <a:lnTo>
                    <a:pt x="132019" y="12234"/>
                  </a:lnTo>
                  <a:lnTo>
                    <a:pt x="125575" y="6639"/>
                  </a:lnTo>
                  <a:lnTo>
                    <a:pt x="102817" y="423"/>
                  </a:lnTo>
                  <a:lnTo>
                    <a:pt x="75544" y="0"/>
                  </a:lnTo>
                  <a:lnTo>
                    <a:pt x="51725" y="7611"/>
                  </a:lnTo>
                  <a:lnTo>
                    <a:pt x="24174" y="25050"/>
                  </a:lnTo>
                  <a:lnTo>
                    <a:pt x="11736" y="41361"/>
                  </a:lnTo>
                  <a:lnTo>
                    <a:pt x="3479" y="61479"/>
                  </a:lnTo>
                  <a:lnTo>
                    <a:pt x="0" y="97942"/>
                  </a:lnTo>
                  <a:lnTo>
                    <a:pt x="3332" y="120551"/>
                  </a:lnTo>
                  <a:lnTo>
                    <a:pt x="8198" y="129154"/>
                  </a:lnTo>
                  <a:lnTo>
                    <a:pt x="22963" y="141832"/>
                  </a:lnTo>
                  <a:lnTo>
                    <a:pt x="44343" y="148246"/>
                  </a:lnTo>
                  <a:lnTo>
                    <a:pt x="91629" y="1533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895129" y="2453139"/>
              <a:ext cx="242157" cy="130066"/>
            </a:xfrm>
            <a:custGeom>
              <a:avLst/>
              <a:gdLst/>
              <a:ahLst/>
              <a:cxnLst/>
              <a:rect l="0" t="0" r="0" b="0"/>
              <a:pathLst>
                <a:path w="242157" h="130066">
                  <a:moveTo>
                    <a:pt x="0" y="21058"/>
                  </a:moveTo>
                  <a:lnTo>
                    <a:pt x="0" y="79674"/>
                  </a:lnTo>
                  <a:lnTo>
                    <a:pt x="6239" y="100142"/>
                  </a:lnTo>
                  <a:lnTo>
                    <a:pt x="11179" y="108875"/>
                  </a:lnTo>
                  <a:lnTo>
                    <a:pt x="26025" y="121699"/>
                  </a:lnTo>
                  <a:lnTo>
                    <a:pt x="34898" y="126756"/>
                  </a:lnTo>
                  <a:lnTo>
                    <a:pt x="43152" y="127788"/>
                  </a:lnTo>
                  <a:lnTo>
                    <a:pt x="58563" y="122696"/>
                  </a:lnTo>
                  <a:lnTo>
                    <a:pt x="80393" y="101085"/>
                  </a:lnTo>
                  <a:lnTo>
                    <a:pt x="87521" y="97806"/>
                  </a:lnTo>
                  <a:lnTo>
                    <a:pt x="94612" y="97960"/>
                  </a:lnTo>
                  <a:lnTo>
                    <a:pt x="108730" y="104369"/>
                  </a:lnTo>
                  <a:lnTo>
                    <a:pt x="149470" y="128576"/>
                  </a:lnTo>
                  <a:lnTo>
                    <a:pt x="172496" y="130065"/>
                  </a:lnTo>
                  <a:lnTo>
                    <a:pt x="185188" y="128824"/>
                  </a:lnTo>
                  <a:lnTo>
                    <a:pt x="194818" y="124487"/>
                  </a:lnTo>
                  <a:lnTo>
                    <a:pt x="208638" y="110310"/>
                  </a:lnTo>
                  <a:lnTo>
                    <a:pt x="228585" y="82598"/>
                  </a:lnTo>
                  <a:lnTo>
                    <a:pt x="236124" y="59327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2382338" y="2152255"/>
            <a:ext cx="4166388" cy="724242"/>
            <a:chOff x="2382338" y="2152255"/>
            <a:chExt cx="4166388" cy="724242"/>
          </a:xfrm>
        </p:grpSpPr>
        <p:sp>
          <p:nvSpPr>
            <p:cNvPr id="52" name="Freeform 51"/>
            <p:cNvSpPr/>
            <p:nvPr/>
          </p:nvSpPr>
          <p:spPr>
            <a:xfrm>
              <a:off x="2382338" y="2448303"/>
              <a:ext cx="323486" cy="428194"/>
            </a:xfrm>
            <a:custGeom>
              <a:avLst/>
              <a:gdLst/>
              <a:ahLst/>
              <a:cxnLst/>
              <a:rect l="0" t="0" r="0" b="0"/>
              <a:pathLst>
                <a:path w="323486" h="428194">
                  <a:moveTo>
                    <a:pt x="144501" y="57479"/>
                  </a:moveTo>
                  <a:lnTo>
                    <a:pt x="115193" y="13517"/>
                  </a:lnTo>
                  <a:lnTo>
                    <a:pt x="106245" y="7114"/>
                  </a:lnTo>
                  <a:lnTo>
                    <a:pt x="83825" y="0"/>
                  </a:lnTo>
                  <a:lnTo>
                    <a:pt x="50484" y="1584"/>
                  </a:lnTo>
                  <a:lnTo>
                    <a:pt x="32136" y="12749"/>
                  </a:lnTo>
                  <a:lnTo>
                    <a:pt x="17352" y="29410"/>
                  </a:lnTo>
                  <a:lnTo>
                    <a:pt x="6882" y="48513"/>
                  </a:lnTo>
                  <a:lnTo>
                    <a:pt x="0" y="84588"/>
                  </a:lnTo>
                  <a:lnTo>
                    <a:pt x="3550" y="119324"/>
                  </a:lnTo>
                  <a:lnTo>
                    <a:pt x="8419" y="127955"/>
                  </a:lnTo>
                  <a:lnTo>
                    <a:pt x="23189" y="140664"/>
                  </a:lnTo>
                  <a:lnTo>
                    <a:pt x="30871" y="142182"/>
                  </a:lnTo>
                  <a:lnTo>
                    <a:pt x="38332" y="140854"/>
                  </a:lnTo>
                  <a:lnTo>
                    <a:pt x="52861" y="133139"/>
                  </a:lnTo>
                  <a:lnTo>
                    <a:pt x="88297" y="102436"/>
                  </a:lnTo>
                  <a:lnTo>
                    <a:pt x="95334" y="100319"/>
                  </a:lnTo>
                  <a:lnTo>
                    <a:pt x="102364" y="101247"/>
                  </a:lnTo>
                  <a:lnTo>
                    <a:pt x="109391" y="104205"/>
                  </a:lnTo>
                  <a:lnTo>
                    <a:pt x="120317" y="116851"/>
                  </a:lnTo>
                  <a:lnTo>
                    <a:pt x="140580" y="172056"/>
                  </a:lnTo>
                  <a:lnTo>
                    <a:pt x="158485" y="234683"/>
                  </a:lnTo>
                  <a:lnTo>
                    <a:pt x="176079" y="297205"/>
                  </a:lnTo>
                  <a:lnTo>
                    <a:pt x="190123" y="346858"/>
                  </a:lnTo>
                  <a:lnTo>
                    <a:pt x="187784" y="374045"/>
                  </a:lnTo>
                  <a:lnTo>
                    <a:pt x="182455" y="400556"/>
                  </a:lnTo>
                  <a:lnTo>
                    <a:pt x="183986" y="424037"/>
                  </a:lnTo>
                  <a:lnTo>
                    <a:pt x="186032" y="428193"/>
                  </a:lnTo>
                  <a:lnTo>
                    <a:pt x="188566" y="427454"/>
                  </a:lnTo>
                  <a:lnTo>
                    <a:pt x="206628" y="406641"/>
                  </a:lnTo>
                  <a:lnTo>
                    <a:pt x="264162" y="359191"/>
                  </a:lnTo>
                  <a:lnTo>
                    <a:pt x="291870" y="340548"/>
                  </a:lnTo>
                  <a:lnTo>
                    <a:pt x="323485" y="3312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590010" y="2453139"/>
              <a:ext cx="115814" cy="137198"/>
            </a:xfrm>
            <a:custGeom>
              <a:avLst/>
              <a:gdLst/>
              <a:ahLst/>
              <a:cxnLst/>
              <a:rect l="0" t="0" r="0" b="0"/>
              <a:pathLst>
                <a:path w="115814" h="137198">
                  <a:moveTo>
                    <a:pt x="0" y="63171"/>
                  </a:moveTo>
                  <a:lnTo>
                    <a:pt x="19128" y="115876"/>
                  </a:lnTo>
                  <a:lnTo>
                    <a:pt x="30338" y="131829"/>
                  </a:lnTo>
                  <a:lnTo>
                    <a:pt x="37773" y="135850"/>
                  </a:lnTo>
                  <a:lnTo>
                    <a:pt x="55392" y="137197"/>
                  </a:lnTo>
                  <a:lnTo>
                    <a:pt x="71802" y="130777"/>
                  </a:lnTo>
                  <a:lnTo>
                    <a:pt x="101401" y="107591"/>
                  </a:lnTo>
                  <a:lnTo>
                    <a:pt x="109408" y="87983"/>
                  </a:lnTo>
                  <a:lnTo>
                    <a:pt x="114970" y="2718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745290" y="2426978"/>
              <a:ext cx="97731" cy="155552"/>
            </a:xfrm>
            <a:custGeom>
              <a:avLst/>
              <a:gdLst/>
              <a:ahLst/>
              <a:cxnLst/>
              <a:rect l="0" t="0" r="0" b="0"/>
              <a:pathLst>
                <a:path w="97731" h="155552">
                  <a:moveTo>
                    <a:pt x="23704" y="68275"/>
                  </a:moveTo>
                  <a:lnTo>
                    <a:pt x="76409" y="49147"/>
                  </a:lnTo>
                  <a:lnTo>
                    <a:pt x="92362" y="37937"/>
                  </a:lnTo>
                  <a:lnTo>
                    <a:pt x="96383" y="30503"/>
                  </a:lnTo>
                  <a:lnTo>
                    <a:pt x="97730" y="12883"/>
                  </a:lnTo>
                  <a:lnTo>
                    <a:pt x="92942" y="6781"/>
                  </a:lnTo>
                  <a:lnTo>
                    <a:pt x="75144" y="0"/>
                  </a:lnTo>
                  <a:lnTo>
                    <a:pt x="66186" y="532"/>
                  </a:lnTo>
                  <a:lnTo>
                    <a:pt x="22135" y="18771"/>
                  </a:lnTo>
                  <a:lnTo>
                    <a:pt x="8189" y="32236"/>
                  </a:lnTo>
                  <a:lnTo>
                    <a:pt x="2832" y="40739"/>
                  </a:lnTo>
                  <a:lnTo>
                    <a:pt x="0" y="62666"/>
                  </a:lnTo>
                  <a:lnTo>
                    <a:pt x="3810" y="86840"/>
                  </a:lnTo>
                  <a:lnTo>
                    <a:pt x="19110" y="119010"/>
                  </a:lnTo>
                  <a:lnTo>
                    <a:pt x="31801" y="136057"/>
                  </a:lnTo>
                  <a:lnTo>
                    <a:pt x="57689" y="153220"/>
                  </a:lnTo>
                  <a:lnTo>
                    <a:pt x="74294" y="155551"/>
                  </a:lnTo>
                  <a:lnTo>
                    <a:pt x="97404" y="1525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920762" y="2421554"/>
              <a:ext cx="122048" cy="141955"/>
            </a:xfrm>
            <a:custGeom>
              <a:avLst/>
              <a:gdLst/>
              <a:ahLst/>
              <a:cxnLst/>
              <a:rect l="0" t="0" r="0" b="0"/>
              <a:pathLst>
                <a:path w="122048" h="141955">
                  <a:moveTo>
                    <a:pt x="79859" y="0"/>
                  </a:moveTo>
                  <a:lnTo>
                    <a:pt x="57503" y="0"/>
                  </a:lnTo>
                  <a:lnTo>
                    <a:pt x="40287" y="6239"/>
                  </a:lnTo>
                  <a:lnTo>
                    <a:pt x="4582" y="29308"/>
                  </a:lnTo>
                  <a:lnTo>
                    <a:pt x="429" y="35917"/>
                  </a:lnTo>
                  <a:lnTo>
                    <a:pt x="0" y="42662"/>
                  </a:lnTo>
                  <a:lnTo>
                    <a:pt x="2053" y="49498"/>
                  </a:lnTo>
                  <a:lnTo>
                    <a:pt x="6931" y="55226"/>
                  </a:lnTo>
                  <a:lnTo>
                    <a:pt x="21711" y="64709"/>
                  </a:lnTo>
                  <a:lnTo>
                    <a:pt x="78326" y="83968"/>
                  </a:lnTo>
                  <a:lnTo>
                    <a:pt x="99065" y="92301"/>
                  </a:lnTo>
                  <a:lnTo>
                    <a:pt x="116081" y="103804"/>
                  </a:lnTo>
                  <a:lnTo>
                    <a:pt x="120385" y="111316"/>
                  </a:lnTo>
                  <a:lnTo>
                    <a:pt x="122047" y="129023"/>
                  </a:lnTo>
                  <a:lnTo>
                    <a:pt x="117343" y="135148"/>
                  </a:lnTo>
                  <a:lnTo>
                    <a:pt x="99638" y="141954"/>
                  </a:lnTo>
                  <a:lnTo>
                    <a:pt x="37745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105906" y="2242570"/>
              <a:ext cx="21058" cy="273741"/>
            </a:xfrm>
            <a:custGeom>
              <a:avLst/>
              <a:gdLst/>
              <a:ahLst/>
              <a:cxnLst/>
              <a:rect l="0" t="0" r="0" b="0"/>
              <a:pathLst>
                <a:path w="21058" h="273741">
                  <a:moveTo>
                    <a:pt x="0" y="0"/>
                  </a:moveTo>
                  <a:lnTo>
                    <a:pt x="0" y="58616"/>
                  </a:lnTo>
                  <a:lnTo>
                    <a:pt x="0" y="113960"/>
                  </a:lnTo>
                  <a:lnTo>
                    <a:pt x="3120" y="176885"/>
                  </a:lnTo>
                  <a:lnTo>
                    <a:pt x="14655" y="234721"/>
                  </a:lnTo>
                  <a:lnTo>
                    <a:pt x="21057" y="2737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011150" y="2337326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62564" y="8333"/>
                  </a:lnTo>
                  <a:lnTo>
                    <a:pt x="105551" y="10095"/>
                  </a:lnTo>
                  <a:lnTo>
                    <a:pt x="53605" y="1884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236711" y="2400497"/>
              <a:ext cx="16595" cy="126343"/>
            </a:xfrm>
            <a:custGeom>
              <a:avLst/>
              <a:gdLst/>
              <a:ahLst/>
              <a:cxnLst/>
              <a:rect l="0" t="0" r="0" b="0"/>
              <a:pathLst>
                <a:path w="16595" h="126343">
                  <a:moveTo>
                    <a:pt x="6066" y="0"/>
                  </a:moveTo>
                  <a:lnTo>
                    <a:pt x="0" y="33622"/>
                  </a:lnTo>
                  <a:lnTo>
                    <a:pt x="7641" y="85324"/>
                  </a:lnTo>
                  <a:lnTo>
                    <a:pt x="16594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320704" y="2379440"/>
              <a:ext cx="92922" cy="110691"/>
            </a:xfrm>
            <a:custGeom>
              <a:avLst/>
              <a:gdLst/>
              <a:ahLst/>
              <a:cxnLst/>
              <a:rect l="0" t="0" r="0" b="0"/>
              <a:pathLst>
                <a:path w="92922" h="110691">
                  <a:moveTo>
                    <a:pt x="48415" y="0"/>
                  </a:moveTo>
                  <a:lnTo>
                    <a:pt x="24368" y="17981"/>
                  </a:lnTo>
                  <a:lnTo>
                    <a:pt x="10041" y="34898"/>
                  </a:lnTo>
                  <a:lnTo>
                    <a:pt x="2114" y="57234"/>
                  </a:lnTo>
                  <a:lnTo>
                    <a:pt x="0" y="69742"/>
                  </a:lnTo>
                  <a:lnTo>
                    <a:pt x="3890" y="89878"/>
                  </a:lnTo>
                  <a:lnTo>
                    <a:pt x="8203" y="98523"/>
                  </a:lnTo>
                  <a:lnTo>
                    <a:pt x="15758" y="104287"/>
                  </a:lnTo>
                  <a:lnTo>
                    <a:pt x="36630" y="110690"/>
                  </a:lnTo>
                  <a:lnTo>
                    <a:pt x="58385" y="107297"/>
                  </a:lnTo>
                  <a:lnTo>
                    <a:pt x="69099" y="103117"/>
                  </a:lnTo>
                  <a:lnTo>
                    <a:pt x="84124" y="89113"/>
                  </a:lnTo>
                  <a:lnTo>
                    <a:pt x="89769" y="80466"/>
                  </a:lnTo>
                  <a:lnTo>
                    <a:pt x="92921" y="61499"/>
                  </a:lnTo>
                  <a:lnTo>
                    <a:pt x="90529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474404" y="2399337"/>
              <a:ext cx="126343" cy="116974"/>
            </a:xfrm>
            <a:custGeom>
              <a:avLst/>
              <a:gdLst/>
              <a:ahLst/>
              <a:cxnLst/>
              <a:rect l="0" t="0" r="0" b="0"/>
              <a:pathLst>
                <a:path w="126343" h="116974">
                  <a:moveTo>
                    <a:pt x="0" y="43274"/>
                  </a:moveTo>
                  <a:lnTo>
                    <a:pt x="15619" y="99683"/>
                  </a:lnTo>
                  <a:lnTo>
                    <a:pt x="13570" y="94081"/>
                  </a:lnTo>
                  <a:lnTo>
                    <a:pt x="12299" y="53483"/>
                  </a:lnTo>
                  <a:lnTo>
                    <a:pt x="16384" y="27534"/>
                  </a:lnTo>
                  <a:lnTo>
                    <a:pt x="21451" y="17573"/>
                  </a:lnTo>
                  <a:lnTo>
                    <a:pt x="36440" y="3385"/>
                  </a:lnTo>
                  <a:lnTo>
                    <a:pt x="45350" y="304"/>
                  </a:lnTo>
                  <a:lnTo>
                    <a:pt x="64609" y="0"/>
                  </a:lnTo>
                  <a:lnTo>
                    <a:pt x="81747" y="6883"/>
                  </a:lnTo>
                  <a:lnTo>
                    <a:pt x="89593" y="11995"/>
                  </a:lnTo>
                  <a:lnTo>
                    <a:pt x="101430" y="27032"/>
                  </a:lnTo>
                  <a:lnTo>
                    <a:pt x="118561" y="70871"/>
                  </a:lnTo>
                  <a:lnTo>
                    <a:pt x="126342" y="1169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684648" y="2337326"/>
              <a:ext cx="116223" cy="168457"/>
            </a:xfrm>
            <a:custGeom>
              <a:avLst/>
              <a:gdLst/>
              <a:ahLst/>
              <a:cxnLst/>
              <a:rect l="0" t="0" r="0" b="0"/>
              <a:pathLst>
                <a:path w="116223" h="168457">
                  <a:moveTo>
                    <a:pt x="74025" y="0"/>
                  </a:moveTo>
                  <a:lnTo>
                    <a:pt x="30063" y="14654"/>
                  </a:lnTo>
                  <a:lnTo>
                    <a:pt x="13152" y="27570"/>
                  </a:lnTo>
                  <a:lnTo>
                    <a:pt x="5367" y="35927"/>
                  </a:lnTo>
                  <a:lnTo>
                    <a:pt x="1347" y="46178"/>
                  </a:lnTo>
                  <a:lnTo>
                    <a:pt x="0" y="70047"/>
                  </a:lnTo>
                  <a:lnTo>
                    <a:pt x="3618" y="79453"/>
                  </a:lnTo>
                  <a:lnTo>
                    <a:pt x="16997" y="93024"/>
                  </a:lnTo>
                  <a:lnTo>
                    <a:pt x="37761" y="99836"/>
                  </a:lnTo>
                  <a:lnTo>
                    <a:pt x="83630" y="109798"/>
                  </a:lnTo>
                  <a:lnTo>
                    <a:pt x="110276" y="125209"/>
                  </a:lnTo>
                  <a:lnTo>
                    <a:pt x="114570" y="132606"/>
                  </a:lnTo>
                  <a:lnTo>
                    <a:pt x="116222" y="150183"/>
                  </a:lnTo>
                  <a:lnTo>
                    <a:pt x="111515" y="156274"/>
                  </a:lnTo>
                  <a:lnTo>
                    <a:pt x="93807" y="163042"/>
                  </a:lnTo>
                  <a:lnTo>
                    <a:pt x="4244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023833" y="2152255"/>
              <a:ext cx="92810" cy="342999"/>
            </a:xfrm>
            <a:custGeom>
              <a:avLst/>
              <a:gdLst/>
              <a:ahLst/>
              <a:cxnLst/>
              <a:rect l="0" t="0" r="0" b="0"/>
              <a:pathLst>
                <a:path w="92810" h="342999">
                  <a:moveTo>
                    <a:pt x="40167" y="342998"/>
                  </a:moveTo>
                  <a:lnTo>
                    <a:pt x="40167" y="284382"/>
                  </a:lnTo>
                  <a:lnTo>
                    <a:pt x="28714" y="227785"/>
                  </a:lnTo>
                  <a:lnTo>
                    <a:pt x="19205" y="167386"/>
                  </a:lnTo>
                  <a:lnTo>
                    <a:pt x="4622" y="111816"/>
                  </a:lnTo>
                  <a:lnTo>
                    <a:pt x="0" y="74329"/>
                  </a:lnTo>
                  <a:lnTo>
                    <a:pt x="5157" y="50454"/>
                  </a:lnTo>
                  <a:lnTo>
                    <a:pt x="21215" y="20402"/>
                  </a:lnTo>
                  <a:lnTo>
                    <a:pt x="27532" y="12121"/>
                  </a:lnTo>
                  <a:lnTo>
                    <a:pt x="47030" y="2919"/>
                  </a:lnTo>
                  <a:lnTo>
                    <a:pt x="67783" y="0"/>
                  </a:lnTo>
                  <a:lnTo>
                    <a:pt x="92809" y="60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032414" y="2379440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25611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137699" y="2347854"/>
              <a:ext cx="73701" cy="140458"/>
            </a:xfrm>
            <a:custGeom>
              <a:avLst/>
              <a:gdLst/>
              <a:ahLst/>
              <a:cxnLst/>
              <a:rect l="0" t="0" r="0" b="0"/>
              <a:pathLst>
                <a:path w="73701" h="140458">
                  <a:moveTo>
                    <a:pt x="0" y="52643"/>
                  </a:moveTo>
                  <a:lnTo>
                    <a:pt x="0" y="75000"/>
                  </a:lnTo>
                  <a:lnTo>
                    <a:pt x="23719" y="136985"/>
                  </a:lnTo>
                  <a:lnTo>
                    <a:pt x="25172" y="140457"/>
                  </a:lnTo>
                  <a:lnTo>
                    <a:pt x="21401" y="81665"/>
                  </a:lnTo>
                  <a:lnTo>
                    <a:pt x="23550" y="57353"/>
                  </a:lnTo>
                  <a:lnTo>
                    <a:pt x="37913" y="30512"/>
                  </a:lnTo>
                  <a:lnTo>
                    <a:pt x="55817" y="10081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247164" y="2379440"/>
              <a:ext cx="87467" cy="110808"/>
            </a:xfrm>
            <a:custGeom>
              <a:avLst/>
              <a:gdLst/>
              <a:ahLst/>
              <a:cxnLst/>
              <a:rect l="0" t="0" r="0" b="0"/>
              <a:pathLst>
                <a:path w="87467" h="110808">
                  <a:moveTo>
                    <a:pt x="69520" y="0"/>
                  </a:moveTo>
                  <a:lnTo>
                    <a:pt x="45473" y="9575"/>
                  </a:lnTo>
                  <a:lnTo>
                    <a:pt x="9926" y="39403"/>
                  </a:lnTo>
                  <a:lnTo>
                    <a:pt x="2090" y="59236"/>
                  </a:lnTo>
                  <a:lnTo>
                    <a:pt x="0" y="71076"/>
                  </a:lnTo>
                  <a:lnTo>
                    <a:pt x="3917" y="90471"/>
                  </a:lnTo>
                  <a:lnTo>
                    <a:pt x="8237" y="98918"/>
                  </a:lnTo>
                  <a:lnTo>
                    <a:pt x="15796" y="104550"/>
                  </a:lnTo>
                  <a:lnTo>
                    <a:pt x="36674" y="110807"/>
                  </a:lnTo>
                  <a:lnTo>
                    <a:pt x="46452" y="110136"/>
                  </a:lnTo>
                  <a:lnTo>
                    <a:pt x="63557" y="103152"/>
                  </a:lnTo>
                  <a:lnTo>
                    <a:pt x="75838" y="89129"/>
                  </a:lnTo>
                  <a:lnTo>
                    <a:pt x="84026" y="70029"/>
                  </a:lnTo>
                  <a:lnTo>
                    <a:pt x="87466" y="37647"/>
                  </a:lnTo>
                  <a:lnTo>
                    <a:pt x="86163" y="32117"/>
                  </a:lnTo>
                  <a:lnTo>
                    <a:pt x="80048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379855" y="2368568"/>
              <a:ext cx="221099" cy="108334"/>
            </a:xfrm>
            <a:custGeom>
              <a:avLst/>
              <a:gdLst/>
              <a:ahLst/>
              <a:cxnLst/>
              <a:rect l="0" t="0" r="0" b="0"/>
              <a:pathLst>
                <a:path w="221099" h="108334">
                  <a:moveTo>
                    <a:pt x="0" y="31929"/>
                  </a:moveTo>
                  <a:lnTo>
                    <a:pt x="25193" y="85804"/>
                  </a:lnTo>
                  <a:lnTo>
                    <a:pt x="33813" y="106176"/>
                  </a:lnTo>
                  <a:lnTo>
                    <a:pt x="36580" y="108333"/>
                  </a:lnTo>
                  <a:lnTo>
                    <a:pt x="38425" y="105092"/>
                  </a:lnTo>
                  <a:lnTo>
                    <a:pt x="39304" y="90182"/>
                  </a:lnTo>
                  <a:lnTo>
                    <a:pt x="32833" y="36221"/>
                  </a:lnTo>
                  <a:lnTo>
                    <a:pt x="37096" y="28941"/>
                  </a:lnTo>
                  <a:lnTo>
                    <a:pt x="44617" y="25258"/>
                  </a:lnTo>
                  <a:lnTo>
                    <a:pt x="54311" y="23972"/>
                  </a:lnTo>
                  <a:lnTo>
                    <a:pt x="63114" y="26624"/>
                  </a:lnTo>
                  <a:lnTo>
                    <a:pt x="79133" y="38930"/>
                  </a:lnTo>
                  <a:lnTo>
                    <a:pt x="101305" y="65589"/>
                  </a:lnTo>
                  <a:lnTo>
                    <a:pt x="106141" y="67237"/>
                  </a:lnTo>
                  <a:lnTo>
                    <a:pt x="109365" y="63657"/>
                  </a:lnTo>
                  <a:lnTo>
                    <a:pt x="124539" y="21203"/>
                  </a:lnTo>
                  <a:lnTo>
                    <a:pt x="135679" y="5325"/>
                  </a:lnTo>
                  <a:lnTo>
                    <a:pt x="143095" y="1325"/>
                  </a:lnTo>
                  <a:lnTo>
                    <a:pt x="160694" y="0"/>
                  </a:lnTo>
                  <a:lnTo>
                    <a:pt x="169130" y="3624"/>
                  </a:lnTo>
                  <a:lnTo>
                    <a:pt x="184743" y="17009"/>
                  </a:lnTo>
                  <a:lnTo>
                    <a:pt x="201097" y="44276"/>
                  </a:lnTo>
                  <a:lnTo>
                    <a:pt x="221098" y="1056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744349" y="2315864"/>
              <a:ext cx="107718" cy="161433"/>
            </a:xfrm>
            <a:custGeom>
              <a:avLst/>
              <a:gdLst/>
              <a:ahLst/>
              <a:cxnLst/>
              <a:rect l="0" t="0" r="0" b="0"/>
              <a:pathLst>
                <a:path w="107718" h="161433">
                  <a:moveTo>
                    <a:pt x="14531" y="84633"/>
                  </a:moveTo>
                  <a:lnTo>
                    <a:pt x="75642" y="65505"/>
                  </a:lnTo>
                  <a:lnTo>
                    <a:pt x="97844" y="54295"/>
                  </a:lnTo>
                  <a:lnTo>
                    <a:pt x="103998" y="46860"/>
                  </a:lnTo>
                  <a:lnTo>
                    <a:pt x="106931" y="38394"/>
                  </a:lnTo>
                  <a:lnTo>
                    <a:pt x="107717" y="29241"/>
                  </a:lnTo>
                  <a:lnTo>
                    <a:pt x="102351" y="12831"/>
                  </a:lnTo>
                  <a:lnTo>
                    <a:pt x="97644" y="5179"/>
                  </a:lnTo>
                  <a:lnTo>
                    <a:pt x="90997" y="1248"/>
                  </a:lnTo>
                  <a:lnTo>
                    <a:pt x="74252" y="0"/>
                  </a:lnTo>
                  <a:lnTo>
                    <a:pt x="58231" y="6464"/>
                  </a:lnTo>
                  <a:lnTo>
                    <a:pt x="28883" y="29678"/>
                  </a:lnTo>
                  <a:lnTo>
                    <a:pt x="13194" y="55482"/>
                  </a:lnTo>
                  <a:lnTo>
                    <a:pt x="1137" y="85354"/>
                  </a:lnTo>
                  <a:lnTo>
                    <a:pt x="0" y="106011"/>
                  </a:lnTo>
                  <a:lnTo>
                    <a:pt x="4563" y="125720"/>
                  </a:lnTo>
                  <a:lnTo>
                    <a:pt x="14391" y="142278"/>
                  </a:lnTo>
                  <a:lnTo>
                    <a:pt x="29677" y="154317"/>
                  </a:lnTo>
                  <a:lnTo>
                    <a:pt x="38666" y="159165"/>
                  </a:lnTo>
                  <a:lnTo>
                    <a:pt x="54894" y="161432"/>
                  </a:lnTo>
                  <a:lnTo>
                    <a:pt x="77703" y="158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882093" y="2343942"/>
              <a:ext cx="129473" cy="114128"/>
            </a:xfrm>
            <a:custGeom>
              <a:avLst/>
              <a:gdLst/>
              <a:ahLst/>
              <a:cxnLst/>
              <a:rect l="0" t="0" r="0" b="0"/>
              <a:pathLst>
                <a:path w="129473" h="114128">
                  <a:moveTo>
                    <a:pt x="108414" y="24969"/>
                  </a:moveTo>
                  <a:lnTo>
                    <a:pt x="90434" y="9328"/>
                  </a:lnTo>
                  <a:lnTo>
                    <a:pt x="73517" y="1250"/>
                  </a:lnTo>
                  <a:lnTo>
                    <a:pt x="54300" y="0"/>
                  </a:lnTo>
                  <a:lnTo>
                    <a:pt x="35231" y="4513"/>
                  </a:lnTo>
                  <a:lnTo>
                    <a:pt x="18957" y="14318"/>
                  </a:lnTo>
                  <a:lnTo>
                    <a:pt x="7044" y="29594"/>
                  </a:lnTo>
                  <a:lnTo>
                    <a:pt x="2230" y="38581"/>
                  </a:lnTo>
                  <a:lnTo>
                    <a:pt x="0" y="61045"/>
                  </a:lnTo>
                  <a:lnTo>
                    <a:pt x="4078" y="85457"/>
                  </a:lnTo>
                  <a:lnTo>
                    <a:pt x="13690" y="108005"/>
                  </a:lnTo>
                  <a:lnTo>
                    <a:pt x="19528" y="113082"/>
                  </a:lnTo>
                  <a:lnTo>
                    <a:pt x="25760" y="114127"/>
                  </a:lnTo>
                  <a:lnTo>
                    <a:pt x="32255" y="112484"/>
                  </a:lnTo>
                  <a:lnTo>
                    <a:pt x="45710" y="101299"/>
                  </a:lnTo>
                  <a:lnTo>
                    <a:pt x="58319" y="84630"/>
                  </a:lnTo>
                  <a:lnTo>
                    <a:pt x="67822" y="65523"/>
                  </a:lnTo>
                  <a:lnTo>
                    <a:pt x="71994" y="62534"/>
                  </a:lnTo>
                  <a:lnTo>
                    <a:pt x="75946" y="64050"/>
                  </a:lnTo>
                  <a:lnTo>
                    <a:pt x="83455" y="75094"/>
                  </a:lnTo>
                  <a:lnTo>
                    <a:pt x="90693" y="91701"/>
                  </a:lnTo>
                  <a:lnTo>
                    <a:pt x="104047" y="104541"/>
                  </a:lnTo>
                  <a:lnTo>
                    <a:pt x="118172" y="111807"/>
                  </a:lnTo>
                  <a:lnTo>
                    <a:pt x="121938" y="112107"/>
                  </a:lnTo>
                  <a:lnTo>
                    <a:pt x="129472" y="109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047877" y="2331737"/>
              <a:ext cx="111087" cy="131932"/>
            </a:xfrm>
            <a:custGeom>
              <a:avLst/>
              <a:gdLst/>
              <a:ahLst/>
              <a:cxnLst/>
              <a:rect l="0" t="0" r="0" b="0"/>
              <a:pathLst>
                <a:path w="111087" h="131932">
                  <a:moveTo>
                    <a:pt x="111086" y="5589"/>
                  </a:moveTo>
                  <a:lnTo>
                    <a:pt x="94319" y="0"/>
                  </a:lnTo>
                  <a:lnTo>
                    <a:pt x="76728" y="375"/>
                  </a:lnTo>
                  <a:lnTo>
                    <a:pt x="57212" y="5611"/>
                  </a:lnTo>
                  <a:lnTo>
                    <a:pt x="19206" y="28037"/>
                  </a:lnTo>
                  <a:lnTo>
                    <a:pt x="11228" y="34592"/>
                  </a:lnTo>
                  <a:lnTo>
                    <a:pt x="2364" y="54354"/>
                  </a:lnTo>
                  <a:lnTo>
                    <a:pt x="0" y="66175"/>
                  </a:lnTo>
                  <a:lnTo>
                    <a:pt x="764" y="76396"/>
                  </a:lnTo>
                  <a:lnTo>
                    <a:pt x="7852" y="93991"/>
                  </a:lnTo>
                  <a:lnTo>
                    <a:pt x="30586" y="117050"/>
                  </a:lnTo>
                  <a:lnTo>
                    <a:pt x="46452" y="125317"/>
                  </a:lnTo>
                  <a:lnTo>
                    <a:pt x="68973" y="1319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201077" y="2210984"/>
              <a:ext cx="136872" cy="252685"/>
            </a:xfrm>
            <a:custGeom>
              <a:avLst/>
              <a:gdLst/>
              <a:ahLst/>
              <a:cxnLst/>
              <a:rect l="0" t="0" r="0" b="0"/>
              <a:pathLst>
                <a:path w="136872" h="252685">
                  <a:moveTo>
                    <a:pt x="0" y="0"/>
                  </a:moveTo>
                  <a:lnTo>
                    <a:pt x="8334" y="54144"/>
                  </a:lnTo>
                  <a:lnTo>
                    <a:pt x="15684" y="109091"/>
                  </a:lnTo>
                  <a:lnTo>
                    <a:pt x="21166" y="165005"/>
                  </a:lnTo>
                  <a:lnTo>
                    <a:pt x="26809" y="198889"/>
                  </a:lnTo>
                  <a:lnTo>
                    <a:pt x="26062" y="199273"/>
                  </a:lnTo>
                  <a:lnTo>
                    <a:pt x="24393" y="196020"/>
                  </a:lnTo>
                  <a:lnTo>
                    <a:pt x="27635" y="174673"/>
                  </a:lnTo>
                  <a:lnTo>
                    <a:pt x="32462" y="167922"/>
                  </a:lnTo>
                  <a:lnTo>
                    <a:pt x="47183" y="157300"/>
                  </a:lnTo>
                  <a:lnTo>
                    <a:pt x="54852" y="156339"/>
                  </a:lnTo>
                  <a:lnTo>
                    <a:pt x="69612" y="161511"/>
                  </a:lnTo>
                  <a:lnTo>
                    <a:pt x="91076" y="183166"/>
                  </a:lnTo>
                  <a:lnTo>
                    <a:pt x="123200" y="229058"/>
                  </a:lnTo>
                  <a:lnTo>
                    <a:pt x="136871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514248" y="2305741"/>
              <a:ext cx="118578" cy="168457"/>
            </a:xfrm>
            <a:custGeom>
              <a:avLst/>
              <a:gdLst/>
              <a:ahLst/>
              <a:cxnLst/>
              <a:rect l="0" t="0" r="0" b="0"/>
              <a:pathLst>
                <a:path w="118578" h="168457">
                  <a:moveTo>
                    <a:pt x="65855" y="0"/>
                  </a:moveTo>
                  <a:lnTo>
                    <a:pt x="14320" y="29850"/>
                  </a:lnTo>
                  <a:lnTo>
                    <a:pt x="2787" y="46022"/>
                  </a:lnTo>
                  <a:lnTo>
                    <a:pt x="0" y="64908"/>
                  </a:lnTo>
                  <a:lnTo>
                    <a:pt x="895" y="74857"/>
                  </a:lnTo>
                  <a:lnTo>
                    <a:pt x="5001" y="82660"/>
                  </a:lnTo>
                  <a:lnTo>
                    <a:pt x="18922" y="94449"/>
                  </a:lnTo>
                  <a:lnTo>
                    <a:pt x="74941" y="106977"/>
                  </a:lnTo>
                  <a:lnTo>
                    <a:pt x="95629" y="114226"/>
                  </a:lnTo>
                  <a:lnTo>
                    <a:pt x="112624" y="125246"/>
                  </a:lnTo>
                  <a:lnTo>
                    <a:pt x="116921" y="132630"/>
                  </a:lnTo>
                  <a:lnTo>
                    <a:pt x="118577" y="150193"/>
                  </a:lnTo>
                  <a:lnTo>
                    <a:pt x="113872" y="156281"/>
                  </a:lnTo>
                  <a:lnTo>
                    <a:pt x="96164" y="163044"/>
                  </a:lnTo>
                  <a:lnTo>
                    <a:pt x="44798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658147" y="2321565"/>
              <a:ext cx="120427" cy="131575"/>
            </a:xfrm>
            <a:custGeom>
              <a:avLst/>
              <a:gdLst/>
              <a:ahLst/>
              <a:cxnLst/>
              <a:rect l="0" t="0" r="0" b="0"/>
              <a:pathLst>
                <a:path w="120427" h="131575">
                  <a:moveTo>
                    <a:pt x="27241" y="57875"/>
                  </a:moveTo>
                  <a:lnTo>
                    <a:pt x="64719" y="49542"/>
                  </a:lnTo>
                  <a:lnTo>
                    <a:pt x="88351" y="45983"/>
                  </a:lnTo>
                  <a:lnTo>
                    <a:pt x="110553" y="36602"/>
                  </a:lnTo>
                  <a:lnTo>
                    <a:pt x="116707" y="29655"/>
                  </a:lnTo>
                  <a:lnTo>
                    <a:pt x="119641" y="21514"/>
                  </a:lnTo>
                  <a:lnTo>
                    <a:pt x="120426" y="12577"/>
                  </a:lnTo>
                  <a:lnTo>
                    <a:pt x="116271" y="6620"/>
                  </a:lnTo>
                  <a:lnTo>
                    <a:pt x="99175" y="0"/>
                  </a:lnTo>
                  <a:lnTo>
                    <a:pt x="68832" y="1862"/>
                  </a:lnTo>
                  <a:lnTo>
                    <a:pt x="37615" y="15412"/>
                  </a:lnTo>
                  <a:lnTo>
                    <a:pt x="11727" y="34245"/>
                  </a:lnTo>
                  <a:lnTo>
                    <a:pt x="2798" y="54002"/>
                  </a:lnTo>
                  <a:lnTo>
                    <a:pt x="0" y="77211"/>
                  </a:lnTo>
                  <a:lnTo>
                    <a:pt x="2655" y="99224"/>
                  </a:lnTo>
                  <a:lnTo>
                    <a:pt x="10855" y="117587"/>
                  </a:lnTo>
                  <a:lnTo>
                    <a:pt x="16317" y="125759"/>
                  </a:lnTo>
                  <a:lnTo>
                    <a:pt x="23468" y="130037"/>
                  </a:lnTo>
                  <a:lnTo>
                    <a:pt x="58826" y="1315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831626" y="2326798"/>
              <a:ext cx="85390" cy="136871"/>
            </a:xfrm>
            <a:custGeom>
              <a:avLst/>
              <a:gdLst/>
              <a:ahLst/>
              <a:cxnLst/>
              <a:rect l="0" t="0" r="0" b="0"/>
              <a:pathLst>
                <a:path w="85390" h="136871">
                  <a:moveTo>
                    <a:pt x="85389" y="0"/>
                  </a:moveTo>
                  <a:lnTo>
                    <a:pt x="61343" y="9575"/>
                  </a:lnTo>
                  <a:lnTo>
                    <a:pt x="25796" y="39403"/>
                  </a:lnTo>
                  <a:lnTo>
                    <a:pt x="4691" y="65487"/>
                  </a:lnTo>
                  <a:lnTo>
                    <a:pt x="0" y="88377"/>
                  </a:lnTo>
                  <a:lnTo>
                    <a:pt x="387" y="101032"/>
                  </a:lnTo>
                  <a:lnTo>
                    <a:pt x="4155" y="110638"/>
                  </a:lnTo>
                  <a:lnTo>
                    <a:pt x="17699" y="124432"/>
                  </a:lnTo>
                  <a:lnTo>
                    <a:pt x="38537" y="131342"/>
                  </a:lnTo>
                  <a:lnTo>
                    <a:pt x="74861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022588" y="2168870"/>
              <a:ext cx="10242" cy="273742"/>
            </a:xfrm>
            <a:custGeom>
              <a:avLst/>
              <a:gdLst/>
              <a:ahLst/>
              <a:cxnLst/>
              <a:rect l="0" t="0" r="0" b="0"/>
              <a:pathLst>
                <a:path w="10242" h="273742">
                  <a:moveTo>
                    <a:pt x="10241" y="0"/>
                  </a:moveTo>
                  <a:lnTo>
                    <a:pt x="1175" y="58617"/>
                  </a:lnTo>
                  <a:lnTo>
                    <a:pt x="0" y="121196"/>
                  </a:lnTo>
                  <a:lnTo>
                    <a:pt x="967" y="171351"/>
                  </a:lnTo>
                  <a:lnTo>
                    <a:pt x="8062" y="230812"/>
                  </a:lnTo>
                  <a:lnTo>
                    <a:pt x="10241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948601" y="2295212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100663" y="0"/>
                  </a:lnTo>
                  <a:lnTo>
                    <a:pt x="5127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145869" y="2389969"/>
              <a:ext cx="13303" cy="52643"/>
            </a:xfrm>
            <a:custGeom>
              <a:avLst/>
              <a:gdLst/>
              <a:ahLst/>
              <a:cxnLst/>
              <a:rect l="0" t="0" r="0" b="0"/>
              <a:pathLst>
                <a:path w="13303" h="52643">
                  <a:moveTo>
                    <a:pt x="13302" y="0"/>
                  </a:moveTo>
                  <a:lnTo>
                    <a:pt x="2123" y="16767"/>
                  </a:lnTo>
                  <a:lnTo>
                    <a:pt x="0" y="24046"/>
                  </a:lnTo>
                  <a:lnTo>
                    <a:pt x="2773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169699" y="22636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239871" y="2347854"/>
              <a:ext cx="79122" cy="116042"/>
            </a:xfrm>
            <a:custGeom>
              <a:avLst/>
              <a:gdLst/>
              <a:ahLst/>
              <a:cxnLst/>
              <a:rect l="0" t="0" r="0" b="0"/>
              <a:pathLst>
                <a:path w="79122" h="116042">
                  <a:moveTo>
                    <a:pt x="45642" y="0"/>
                  </a:moveTo>
                  <a:lnTo>
                    <a:pt x="10895" y="37087"/>
                  </a:lnTo>
                  <a:lnTo>
                    <a:pt x="1733" y="55088"/>
                  </a:lnTo>
                  <a:lnTo>
                    <a:pt x="0" y="74787"/>
                  </a:lnTo>
                  <a:lnTo>
                    <a:pt x="4300" y="94070"/>
                  </a:lnTo>
                  <a:lnTo>
                    <a:pt x="14009" y="110439"/>
                  </a:lnTo>
                  <a:lnTo>
                    <a:pt x="21044" y="114571"/>
                  </a:lnTo>
                  <a:lnTo>
                    <a:pt x="38219" y="116041"/>
                  </a:lnTo>
                  <a:lnTo>
                    <a:pt x="46542" y="112456"/>
                  </a:lnTo>
                  <a:lnTo>
                    <a:pt x="62029" y="99114"/>
                  </a:lnTo>
                  <a:lnTo>
                    <a:pt x="78314" y="71871"/>
                  </a:lnTo>
                  <a:lnTo>
                    <a:pt x="79121" y="61952"/>
                  </a:lnTo>
                  <a:lnTo>
                    <a:pt x="66699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369741" y="2351542"/>
              <a:ext cx="178985" cy="196355"/>
            </a:xfrm>
            <a:custGeom>
              <a:avLst/>
              <a:gdLst/>
              <a:ahLst/>
              <a:cxnLst/>
              <a:rect l="0" t="0" r="0" b="0"/>
              <a:pathLst>
                <a:path w="178985" h="196355">
                  <a:moveTo>
                    <a:pt x="0" y="38427"/>
                  </a:moveTo>
                  <a:lnTo>
                    <a:pt x="3120" y="81118"/>
                  </a:lnTo>
                  <a:lnTo>
                    <a:pt x="14654" y="122768"/>
                  </a:lnTo>
                  <a:lnTo>
                    <a:pt x="15618" y="123900"/>
                  </a:lnTo>
                  <a:lnTo>
                    <a:pt x="12299" y="61100"/>
                  </a:lnTo>
                  <a:lnTo>
                    <a:pt x="20282" y="22658"/>
                  </a:lnTo>
                  <a:lnTo>
                    <a:pt x="30851" y="3732"/>
                  </a:lnTo>
                  <a:lnTo>
                    <a:pt x="36945" y="89"/>
                  </a:lnTo>
                  <a:lnTo>
                    <a:pt x="43347" y="0"/>
                  </a:lnTo>
                  <a:lnTo>
                    <a:pt x="56700" y="6140"/>
                  </a:lnTo>
                  <a:lnTo>
                    <a:pt x="99484" y="44830"/>
                  </a:lnTo>
                  <a:lnTo>
                    <a:pt x="142432" y="100823"/>
                  </a:lnTo>
                  <a:lnTo>
                    <a:pt x="167339" y="162471"/>
                  </a:lnTo>
                  <a:lnTo>
                    <a:pt x="178984" y="1963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684352" y="2962496"/>
            <a:ext cx="4531798" cy="532966"/>
            <a:chOff x="684352" y="2962496"/>
            <a:chExt cx="4531798" cy="532966"/>
          </a:xfrm>
        </p:grpSpPr>
        <p:sp>
          <p:nvSpPr>
            <p:cNvPr id="81" name="Freeform 80"/>
            <p:cNvSpPr/>
            <p:nvPr/>
          </p:nvSpPr>
          <p:spPr>
            <a:xfrm>
              <a:off x="684352" y="3379647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9921" y="8334"/>
                  </a:lnTo>
                  <a:lnTo>
                    <a:pt x="58497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45021" y="3172175"/>
              <a:ext cx="293682" cy="323287"/>
            </a:xfrm>
            <a:custGeom>
              <a:avLst/>
              <a:gdLst/>
              <a:ahLst/>
              <a:cxnLst/>
              <a:rect l="0" t="0" r="0" b="0"/>
              <a:pathLst>
                <a:path w="293682" h="323287">
                  <a:moveTo>
                    <a:pt x="76243" y="323286"/>
                  </a:moveTo>
                  <a:lnTo>
                    <a:pt x="65064" y="306518"/>
                  </a:lnTo>
                  <a:lnTo>
                    <a:pt x="58113" y="273734"/>
                  </a:lnTo>
                  <a:lnTo>
                    <a:pt x="54594" y="220734"/>
                  </a:lnTo>
                  <a:lnTo>
                    <a:pt x="43847" y="168324"/>
                  </a:lnTo>
                  <a:lnTo>
                    <a:pt x="25833" y="105871"/>
                  </a:lnTo>
                  <a:lnTo>
                    <a:pt x="483" y="50030"/>
                  </a:lnTo>
                  <a:lnTo>
                    <a:pt x="0" y="40510"/>
                  </a:lnTo>
                  <a:lnTo>
                    <a:pt x="5702" y="23692"/>
                  </a:lnTo>
                  <a:lnTo>
                    <a:pt x="19155" y="11539"/>
                  </a:lnTo>
                  <a:lnTo>
                    <a:pt x="38002" y="3407"/>
                  </a:lnTo>
                  <a:lnTo>
                    <a:pt x="73751" y="0"/>
                  </a:lnTo>
                  <a:lnTo>
                    <a:pt x="134146" y="11810"/>
                  </a:lnTo>
                  <a:lnTo>
                    <a:pt x="186553" y="26320"/>
                  </a:lnTo>
                  <a:lnTo>
                    <a:pt x="221861" y="50503"/>
                  </a:lnTo>
                  <a:lnTo>
                    <a:pt x="251366" y="83399"/>
                  </a:lnTo>
                  <a:lnTo>
                    <a:pt x="284736" y="138912"/>
                  </a:lnTo>
                  <a:lnTo>
                    <a:pt x="291739" y="160233"/>
                  </a:lnTo>
                  <a:lnTo>
                    <a:pt x="293681" y="184137"/>
                  </a:lnTo>
                  <a:lnTo>
                    <a:pt x="287028" y="217326"/>
                  </a:lnTo>
                  <a:lnTo>
                    <a:pt x="264412" y="256862"/>
                  </a:lnTo>
                  <a:lnTo>
                    <a:pt x="249951" y="271537"/>
                  </a:lnTo>
                  <a:lnTo>
                    <a:pt x="201890" y="294403"/>
                  </a:lnTo>
                  <a:lnTo>
                    <a:pt x="165204" y="299910"/>
                  </a:lnTo>
                  <a:lnTo>
                    <a:pt x="147757" y="298079"/>
                  </a:lnTo>
                  <a:lnTo>
                    <a:pt x="128885" y="291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292259" y="3327005"/>
              <a:ext cx="157729" cy="139348"/>
            </a:xfrm>
            <a:custGeom>
              <a:avLst/>
              <a:gdLst/>
              <a:ahLst/>
              <a:cxnLst/>
              <a:rect l="0" t="0" r="0" b="0"/>
              <a:pathLst>
                <a:path w="157729" h="139348">
                  <a:moveTo>
                    <a:pt x="97502" y="31585"/>
                  </a:moveTo>
                  <a:lnTo>
                    <a:pt x="86324" y="20407"/>
                  </a:lnTo>
                  <a:lnTo>
                    <a:pt x="79521" y="18284"/>
                  </a:lnTo>
                  <a:lnTo>
                    <a:pt x="62605" y="19045"/>
                  </a:lnTo>
                  <a:lnTo>
                    <a:pt x="33350" y="31639"/>
                  </a:lnTo>
                  <a:lnTo>
                    <a:pt x="19077" y="46817"/>
                  </a:lnTo>
                  <a:lnTo>
                    <a:pt x="383" y="85157"/>
                  </a:lnTo>
                  <a:lnTo>
                    <a:pt x="0" y="95376"/>
                  </a:lnTo>
                  <a:lnTo>
                    <a:pt x="5815" y="116089"/>
                  </a:lnTo>
                  <a:lnTo>
                    <a:pt x="19318" y="130754"/>
                  </a:lnTo>
                  <a:lnTo>
                    <a:pt x="27832" y="136302"/>
                  </a:lnTo>
                  <a:lnTo>
                    <a:pt x="52889" y="139347"/>
                  </a:lnTo>
                  <a:lnTo>
                    <a:pt x="81184" y="135632"/>
                  </a:lnTo>
                  <a:lnTo>
                    <a:pt x="115674" y="120386"/>
                  </a:lnTo>
                  <a:lnTo>
                    <a:pt x="133265" y="107707"/>
                  </a:lnTo>
                  <a:lnTo>
                    <a:pt x="145762" y="91153"/>
                  </a:lnTo>
                  <a:lnTo>
                    <a:pt x="154046" y="70928"/>
                  </a:lnTo>
                  <a:lnTo>
                    <a:pt x="157728" y="46342"/>
                  </a:lnTo>
                  <a:lnTo>
                    <a:pt x="155200" y="35574"/>
                  </a:lnTo>
                  <a:lnTo>
                    <a:pt x="143033" y="17370"/>
                  </a:lnTo>
                  <a:lnTo>
                    <a:pt x="129046" y="7720"/>
                  </a:lnTo>
                  <a:lnTo>
                    <a:pt x="10803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695088" y="3294994"/>
              <a:ext cx="157928" cy="130354"/>
            </a:xfrm>
            <a:custGeom>
              <a:avLst/>
              <a:gdLst/>
              <a:ahLst/>
              <a:cxnLst/>
              <a:rect l="0" t="0" r="0" b="0"/>
              <a:pathLst>
                <a:path w="157928" h="130354">
                  <a:moveTo>
                    <a:pt x="0" y="42539"/>
                  </a:moveTo>
                  <a:lnTo>
                    <a:pt x="3119" y="85231"/>
                  </a:lnTo>
                  <a:lnTo>
                    <a:pt x="14572" y="116410"/>
                  </a:lnTo>
                  <a:lnTo>
                    <a:pt x="22854" y="130353"/>
                  </a:lnTo>
                  <a:lnTo>
                    <a:pt x="23424" y="129158"/>
                  </a:lnTo>
                  <a:lnTo>
                    <a:pt x="21264" y="71562"/>
                  </a:lnTo>
                  <a:lnTo>
                    <a:pt x="23489" y="46079"/>
                  </a:lnTo>
                  <a:lnTo>
                    <a:pt x="32276" y="23056"/>
                  </a:lnTo>
                  <a:lnTo>
                    <a:pt x="47100" y="7364"/>
                  </a:lnTo>
                  <a:lnTo>
                    <a:pt x="55966" y="1541"/>
                  </a:lnTo>
                  <a:lnTo>
                    <a:pt x="65387" y="0"/>
                  </a:lnTo>
                  <a:lnTo>
                    <a:pt x="85213" y="4525"/>
                  </a:lnTo>
                  <a:lnTo>
                    <a:pt x="110516" y="20228"/>
                  </a:lnTo>
                  <a:lnTo>
                    <a:pt x="132831" y="45287"/>
                  </a:lnTo>
                  <a:lnTo>
                    <a:pt x="148671" y="74939"/>
                  </a:lnTo>
                  <a:lnTo>
                    <a:pt x="157927" y="1162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906896" y="3284891"/>
              <a:ext cx="120699" cy="153245"/>
            </a:xfrm>
            <a:custGeom>
              <a:avLst/>
              <a:gdLst/>
              <a:ahLst/>
              <a:cxnLst/>
              <a:rect l="0" t="0" r="0" b="0"/>
              <a:pathLst>
                <a:path w="120699" h="153245">
                  <a:moveTo>
                    <a:pt x="72461" y="21057"/>
                  </a:moveTo>
                  <a:lnTo>
                    <a:pt x="55694" y="15468"/>
                  </a:lnTo>
                  <a:lnTo>
                    <a:pt x="48415" y="16161"/>
                  </a:lnTo>
                  <a:lnTo>
                    <a:pt x="34088" y="23170"/>
                  </a:lnTo>
                  <a:lnTo>
                    <a:pt x="12868" y="40270"/>
                  </a:lnTo>
                  <a:lnTo>
                    <a:pt x="5031" y="59622"/>
                  </a:lnTo>
                  <a:lnTo>
                    <a:pt x="0" y="110173"/>
                  </a:lnTo>
                  <a:lnTo>
                    <a:pt x="3097" y="121412"/>
                  </a:lnTo>
                  <a:lnTo>
                    <a:pt x="15896" y="140139"/>
                  </a:lnTo>
                  <a:lnTo>
                    <a:pt x="36403" y="150021"/>
                  </a:lnTo>
                  <a:lnTo>
                    <a:pt x="59945" y="153244"/>
                  </a:lnTo>
                  <a:lnTo>
                    <a:pt x="82106" y="150776"/>
                  </a:lnTo>
                  <a:lnTo>
                    <a:pt x="100534" y="139541"/>
                  </a:lnTo>
                  <a:lnTo>
                    <a:pt x="108724" y="131632"/>
                  </a:lnTo>
                  <a:lnTo>
                    <a:pt x="117824" y="110366"/>
                  </a:lnTo>
                  <a:lnTo>
                    <a:pt x="120698" y="86486"/>
                  </a:lnTo>
                  <a:lnTo>
                    <a:pt x="118076" y="64175"/>
                  </a:lnTo>
                  <a:lnTo>
                    <a:pt x="104434" y="31883"/>
                  </a:lnTo>
                  <a:lnTo>
                    <a:pt x="92131" y="16900"/>
                  </a:lnTo>
                  <a:lnTo>
                    <a:pt x="7246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097366" y="3116435"/>
              <a:ext cx="29391" cy="284270"/>
            </a:xfrm>
            <a:custGeom>
              <a:avLst/>
              <a:gdLst/>
              <a:ahLst/>
              <a:cxnLst/>
              <a:rect l="0" t="0" r="0" b="0"/>
              <a:pathLst>
                <a:path w="29391" h="284270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8" y="130196"/>
                  </a:lnTo>
                  <a:lnTo>
                    <a:pt x="9239" y="186071"/>
                  </a:lnTo>
                  <a:lnTo>
                    <a:pt x="19734" y="239049"/>
                  </a:lnTo>
                  <a:lnTo>
                    <a:pt x="2939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032000" y="3242777"/>
              <a:ext cx="168456" cy="39509"/>
            </a:xfrm>
            <a:custGeom>
              <a:avLst/>
              <a:gdLst/>
              <a:ahLst/>
              <a:cxnLst/>
              <a:rect l="0" t="0" r="0" b="0"/>
              <a:pathLst>
                <a:path w="168456" h="39509">
                  <a:moveTo>
                    <a:pt x="168455" y="0"/>
                  </a:moveTo>
                  <a:lnTo>
                    <a:pt x="124493" y="23719"/>
                  </a:lnTo>
                  <a:lnTo>
                    <a:pt x="62003" y="38883"/>
                  </a:lnTo>
                  <a:lnTo>
                    <a:pt x="36915" y="3950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421554" y="3242777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5589" y="58617"/>
                  </a:lnTo>
                  <a:lnTo>
                    <a:pt x="18212" y="112094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442611" y="31690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511554" y="3243978"/>
              <a:ext cx="120571" cy="114613"/>
            </a:xfrm>
            <a:custGeom>
              <a:avLst/>
              <a:gdLst/>
              <a:ahLst/>
              <a:cxnLst/>
              <a:rect l="0" t="0" r="0" b="0"/>
              <a:pathLst>
                <a:path w="120571" h="114613">
                  <a:moveTo>
                    <a:pt x="4756" y="30384"/>
                  </a:moveTo>
                  <a:lnTo>
                    <a:pt x="10345" y="92477"/>
                  </a:lnTo>
                  <a:lnTo>
                    <a:pt x="10822" y="96346"/>
                  </a:lnTo>
                  <a:lnTo>
                    <a:pt x="9970" y="95416"/>
                  </a:lnTo>
                  <a:lnTo>
                    <a:pt x="197" y="68707"/>
                  </a:lnTo>
                  <a:lnTo>
                    <a:pt x="0" y="49756"/>
                  </a:lnTo>
                  <a:lnTo>
                    <a:pt x="9406" y="8995"/>
                  </a:lnTo>
                  <a:lnTo>
                    <a:pt x="16045" y="3256"/>
                  </a:lnTo>
                  <a:lnTo>
                    <a:pt x="25150" y="601"/>
                  </a:lnTo>
                  <a:lnTo>
                    <a:pt x="35900" y="0"/>
                  </a:lnTo>
                  <a:lnTo>
                    <a:pt x="54083" y="5572"/>
                  </a:lnTo>
                  <a:lnTo>
                    <a:pt x="69963" y="17017"/>
                  </a:lnTo>
                  <a:lnTo>
                    <a:pt x="84820" y="33802"/>
                  </a:lnTo>
                  <a:lnTo>
                    <a:pt x="109031" y="88691"/>
                  </a:lnTo>
                  <a:lnTo>
                    <a:pt x="120570" y="114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691939" y="3216131"/>
              <a:ext cx="87585" cy="145161"/>
            </a:xfrm>
            <a:custGeom>
              <a:avLst/>
              <a:gdLst/>
              <a:ahLst/>
              <a:cxnLst/>
              <a:rect l="0" t="0" r="0" b="0"/>
              <a:pathLst>
                <a:path w="87585" h="145161">
                  <a:moveTo>
                    <a:pt x="77055" y="5589"/>
                  </a:moveTo>
                  <a:lnTo>
                    <a:pt x="60288" y="0"/>
                  </a:lnTo>
                  <a:lnTo>
                    <a:pt x="53009" y="693"/>
                  </a:lnTo>
                  <a:lnTo>
                    <a:pt x="38682" y="7702"/>
                  </a:lnTo>
                  <a:lnTo>
                    <a:pt x="17462" y="24802"/>
                  </a:lnTo>
                  <a:lnTo>
                    <a:pt x="1946" y="50276"/>
                  </a:lnTo>
                  <a:lnTo>
                    <a:pt x="0" y="69904"/>
                  </a:lnTo>
                  <a:lnTo>
                    <a:pt x="8282" y="111100"/>
                  </a:lnTo>
                  <a:lnTo>
                    <a:pt x="13659" y="119213"/>
                  </a:lnTo>
                  <a:lnTo>
                    <a:pt x="28992" y="131348"/>
                  </a:lnTo>
                  <a:lnTo>
                    <a:pt x="57355" y="144756"/>
                  </a:lnTo>
                  <a:lnTo>
                    <a:pt x="65092" y="145160"/>
                  </a:lnTo>
                  <a:lnTo>
                    <a:pt x="71419" y="143090"/>
                  </a:lnTo>
                  <a:lnTo>
                    <a:pt x="87584" y="1319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832165" y="3074321"/>
              <a:ext cx="26749" cy="252685"/>
            </a:xfrm>
            <a:custGeom>
              <a:avLst/>
              <a:gdLst/>
              <a:ahLst/>
              <a:cxnLst/>
              <a:rect l="0" t="0" r="0" b="0"/>
              <a:pathLst>
                <a:path w="26749" h="252685">
                  <a:moveTo>
                    <a:pt x="0" y="0"/>
                  </a:moveTo>
                  <a:lnTo>
                    <a:pt x="3120" y="48931"/>
                  </a:lnTo>
                  <a:lnTo>
                    <a:pt x="14655" y="108061"/>
                  </a:lnTo>
                  <a:lnTo>
                    <a:pt x="20962" y="163631"/>
                  </a:lnTo>
                  <a:lnTo>
                    <a:pt x="26748" y="199782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926922" y="3221720"/>
              <a:ext cx="98549" cy="118270"/>
            </a:xfrm>
            <a:custGeom>
              <a:avLst/>
              <a:gdLst/>
              <a:ahLst/>
              <a:cxnLst/>
              <a:rect l="0" t="0" r="0" b="0"/>
              <a:pathLst>
                <a:path w="98549" h="118270">
                  <a:moveTo>
                    <a:pt x="0" y="10528"/>
                  </a:moveTo>
                  <a:lnTo>
                    <a:pt x="3119" y="53220"/>
                  </a:lnTo>
                  <a:lnTo>
                    <a:pt x="14654" y="94870"/>
                  </a:lnTo>
                  <a:lnTo>
                    <a:pt x="20298" y="103021"/>
                  </a:lnTo>
                  <a:lnTo>
                    <a:pt x="35927" y="115197"/>
                  </a:lnTo>
                  <a:lnTo>
                    <a:pt x="54572" y="118269"/>
                  </a:lnTo>
                  <a:lnTo>
                    <a:pt x="64457" y="117450"/>
                  </a:lnTo>
                  <a:lnTo>
                    <a:pt x="72217" y="113395"/>
                  </a:lnTo>
                  <a:lnTo>
                    <a:pt x="83959" y="99531"/>
                  </a:lnTo>
                  <a:lnTo>
                    <a:pt x="97146" y="71994"/>
                  </a:lnTo>
                  <a:lnTo>
                    <a:pt x="98548" y="51885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077075" y="3053578"/>
              <a:ext cx="123589" cy="295939"/>
            </a:xfrm>
            <a:custGeom>
              <a:avLst/>
              <a:gdLst/>
              <a:ahLst/>
              <a:cxnLst/>
              <a:rect l="0" t="0" r="0" b="0"/>
              <a:pathLst>
                <a:path w="123589" h="295939">
                  <a:moveTo>
                    <a:pt x="70945" y="189199"/>
                  </a:moveTo>
                  <a:lnTo>
                    <a:pt x="65356" y="172431"/>
                  </a:lnTo>
                  <a:lnTo>
                    <a:pt x="60200" y="168662"/>
                  </a:lnTo>
                  <a:lnTo>
                    <a:pt x="53254" y="167319"/>
                  </a:lnTo>
                  <a:lnTo>
                    <a:pt x="45113" y="167593"/>
                  </a:lnTo>
                  <a:lnTo>
                    <a:pt x="37346" y="171286"/>
                  </a:lnTo>
                  <a:lnTo>
                    <a:pt x="22477" y="184747"/>
                  </a:lnTo>
                  <a:lnTo>
                    <a:pt x="6542" y="212056"/>
                  </a:lnTo>
                  <a:lnTo>
                    <a:pt x="0" y="247964"/>
                  </a:lnTo>
                  <a:lnTo>
                    <a:pt x="4709" y="268349"/>
                  </a:lnTo>
                  <a:lnTo>
                    <a:pt x="9240" y="277061"/>
                  </a:lnTo>
                  <a:lnTo>
                    <a:pt x="23634" y="289860"/>
                  </a:lnTo>
                  <a:lnTo>
                    <a:pt x="32385" y="294911"/>
                  </a:lnTo>
                  <a:lnTo>
                    <a:pt x="40559" y="295938"/>
                  </a:lnTo>
                  <a:lnTo>
                    <a:pt x="55881" y="290841"/>
                  </a:lnTo>
                  <a:lnTo>
                    <a:pt x="77660" y="269228"/>
                  </a:lnTo>
                  <a:lnTo>
                    <a:pt x="93342" y="229418"/>
                  </a:lnTo>
                  <a:lnTo>
                    <a:pt x="100716" y="171970"/>
                  </a:lnTo>
                  <a:lnTo>
                    <a:pt x="99053" y="112443"/>
                  </a:lnTo>
                  <a:lnTo>
                    <a:pt x="90972" y="61951"/>
                  </a:lnTo>
                  <a:lnTo>
                    <a:pt x="77761" y="3666"/>
                  </a:lnTo>
                  <a:lnTo>
                    <a:pt x="75489" y="0"/>
                  </a:lnTo>
                  <a:lnTo>
                    <a:pt x="73975" y="2235"/>
                  </a:lnTo>
                  <a:lnTo>
                    <a:pt x="71544" y="39444"/>
                  </a:lnTo>
                  <a:lnTo>
                    <a:pt x="79357" y="100371"/>
                  </a:lnTo>
                  <a:lnTo>
                    <a:pt x="82873" y="129833"/>
                  </a:lnTo>
                  <a:lnTo>
                    <a:pt x="101074" y="180462"/>
                  </a:lnTo>
                  <a:lnTo>
                    <a:pt x="123588" y="2418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256148" y="3180390"/>
              <a:ext cx="123500" cy="128491"/>
            </a:xfrm>
            <a:custGeom>
              <a:avLst/>
              <a:gdLst/>
              <a:ahLst/>
              <a:cxnLst/>
              <a:rect l="0" t="0" r="0" b="0"/>
              <a:pathLst>
                <a:path w="123500" h="128491">
                  <a:moveTo>
                    <a:pt x="28743" y="72915"/>
                  </a:moveTo>
                  <a:lnTo>
                    <a:pt x="89615" y="38587"/>
                  </a:lnTo>
                  <a:lnTo>
                    <a:pt x="97401" y="32482"/>
                  </a:lnTo>
                  <a:lnTo>
                    <a:pt x="100251" y="24903"/>
                  </a:lnTo>
                  <a:lnTo>
                    <a:pt x="99812" y="16341"/>
                  </a:lnTo>
                  <a:lnTo>
                    <a:pt x="97179" y="7123"/>
                  </a:lnTo>
                  <a:lnTo>
                    <a:pt x="91915" y="2147"/>
                  </a:lnTo>
                  <a:lnTo>
                    <a:pt x="84895" y="0"/>
                  </a:lnTo>
                  <a:lnTo>
                    <a:pt x="58249" y="2568"/>
                  </a:lnTo>
                  <a:lnTo>
                    <a:pt x="39517" y="8895"/>
                  </a:lnTo>
                  <a:lnTo>
                    <a:pt x="23393" y="19505"/>
                  </a:lnTo>
                  <a:lnTo>
                    <a:pt x="11547" y="35140"/>
                  </a:lnTo>
                  <a:lnTo>
                    <a:pt x="3553" y="54956"/>
                  </a:lnTo>
                  <a:lnTo>
                    <a:pt x="0" y="79361"/>
                  </a:lnTo>
                  <a:lnTo>
                    <a:pt x="4659" y="99567"/>
                  </a:lnTo>
                  <a:lnTo>
                    <a:pt x="9178" y="108230"/>
                  </a:lnTo>
                  <a:lnTo>
                    <a:pt x="23557" y="120976"/>
                  </a:lnTo>
                  <a:lnTo>
                    <a:pt x="32304" y="126013"/>
                  </a:lnTo>
                  <a:lnTo>
                    <a:pt x="54502" y="128490"/>
                  </a:lnTo>
                  <a:lnTo>
                    <a:pt x="113629" y="117482"/>
                  </a:lnTo>
                  <a:lnTo>
                    <a:pt x="123499" y="1150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649391" y="2990093"/>
              <a:ext cx="172454" cy="282110"/>
            </a:xfrm>
            <a:custGeom>
              <a:avLst/>
              <a:gdLst/>
              <a:ahLst/>
              <a:cxnLst/>
              <a:rect l="0" t="0" r="0" b="0"/>
              <a:pathLst>
                <a:path w="172454" h="282110">
                  <a:moveTo>
                    <a:pt x="25054" y="0"/>
                  </a:moveTo>
                  <a:lnTo>
                    <a:pt x="25054" y="57264"/>
                  </a:lnTo>
                  <a:lnTo>
                    <a:pt x="25054" y="118156"/>
                  </a:lnTo>
                  <a:lnTo>
                    <a:pt x="17818" y="175244"/>
                  </a:lnTo>
                  <a:lnTo>
                    <a:pt x="12056" y="228462"/>
                  </a:lnTo>
                  <a:lnTo>
                    <a:pt x="0" y="273115"/>
                  </a:lnTo>
                  <a:lnTo>
                    <a:pt x="1332" y="279173"/>
                  </a:lnTo>
                  <a:lnTo>
                    <a:pt x="5730" y="282042"/>
                  </a:lnTo>
                  <a:lnTo>
                    <a:pt x="19975" y="282109"/>
                  </a:lnTo>
                  <a:lnTo>
                    <a:pt x="73475" y="269485"/>
                  </a:lnTo>
                  <a:lnTo>
                    <a:pt x="126213" y="264451"/>
                  </a:lnTo>
                  <a:lnTo>
                    <a:pt x="172453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783699" y="3060961"/>
              <a:ext cx="143431" cy="153292"/>
            </a:xfrm>
            <a:custGeom>
              <a:avLst/>
              <a:gdLst/>
              <a:ahLst/>
              <a:cxnLst/>
              <a:rect l="0" t="0" r="0" b="0"/>
              <a:pathLst>
                <a:path w="143431" h="153292">
                  <a:moveTo>
                    <a:pt x="27617" y="87059"/>
                  </a:moveTo>
                  <a:lnTo>
                    <a:pt x="49973" y="87059"/>
                  </a:lnTo>
                  <a:lnTo>
                    <a:pt x="80644" y="75881"/>
                  </a:lnTo>
                  <a:lnTo>
                    <a:pt x="111959" y="57751"/>
                  </a:lnTo>
                  <a:lnTo>
                    <a:pt x="117770" y="49973"/>
                  </a:lnTo>
                  <a:lnTo>
                    <a:pt x="120474" y="41278"/>
                  </a:lnTo>
                  <a:lnTo>
                    <a:pt x="121107" y="31972"/>
                  </a:lnTo>
                  <a:lnTo>
                    <a:pt x="118020" y="24598"/>
                  </a:lnTo>
                  <a:lnTo>
                    <a:pt x="105230" y="13286"/>
                  </a:lnTo>
                  <a:lnTo>
                    <a:pt x="78300" y="340"/>
                  </a:lnTo>
                  <a:lnTo>
                    <a:pt x="69594" y="0"/>
                  </a:lnTo>
                  <a:lnTo>
                    <a:pt x="53682" y="5863"/>
                  </a:lnTo>
                  <a:lnTo>
                    <a:pt x="10201" y="42010"/>
                  </a:lnTo>
                  <a:lnTo>
                    <a:pt x="2329" y="61968"/>
                  </a:lnTo>
                  <a:lnTo>
                    <a:pt x="0" y="85266"/>
                  </a:lnTo>
                  <a:lnTo>
                    <a:pt x="2864" y="107320"/>
                  </a:lnTo>
                  <a:lnTo>
                    <a:pt x="14276" y="125700"/>
                  </a:lnTo>
                  <a:lnTo>
                    <a:pt x="32216" y="140498"/>
                  </a:lnTo>
                  <a:lnTo>
                    <a:pt x="55787" y="150974"/>
                  </a:lnTo>
                  <a:lnTo>
                    <a:pt x="81861" y="153291"/>
                  </a:lnTo>
                  <a:lnTo>
                    <a:pt x="143430" y="1502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959852" y="3068732"/>
              <a:ext cx="92363" cy="116281"/>
            </a:xfrm>
            <a:custGeom>
              <a:avLst/>
              <a:gdLst/>
              <a:ahLst/>
              <a:cxnLst/>
              <a:rect l="0" t="0" r="0" b="0"/>
              <a:pathLst>
                <a:path w="92363" h="116281">
                  <a:moveTo>
                    <a:pt x="83091" y="5589"/>
                  </a:moveTo>
                  <a:lnTo>
                    <a:pt x="66323" y="0"/>
                  </a:lnTo>
                  <a:lnTo>
                    <a:pt x="48732" y="375"/>
                  </a:lnTo>
                  <a:lnTo>
                    <a:pt x="29216" y="5611"/>
                  </a:lnTo>
                  <a:lnTo>
                    <a:pt x="8843" y="15738"/>
                  </a:lnTo>
                  <a:lnTo>
                    <a:pt x="3177" y="22883"/>
                  </a:lnTo>
                  <a:lnTo>
                    <a:pt x="569" y="31156"/>
                  </a:lnTo>
                  <a:lnTo>
                    <a:pt x="0" y="40181"/>
                  </a:lnTo>
                  <a:lnTo>
                    <a:pt x="4300" y="46198"/>
                  </a:lnTo>
                  <a:lnTo>
                    <a:pt x="62357" y="72816"/>
                  </a:lnTo>
                  <a:lnTo>
                    <a:pt x="83234" y="81481"/>
                  </a:lnTo>
                  <a:lnTo>
                    <a:pt x="89035" y="87769"/>
                  </a:lnTo>
                  <a:lnTo>
                    <a:pt x="91733" y="95471"/>
                  </a:lnTo>
                  <a:lnTo>
                    <a:pt x="92362" y="104115"/>
                  </a:lnTo>
                  <a:lnTo>
                    <a:pt x="88102" y="109877"/>
                  </a:lnTo>
                  <a:lnTo>
                    <a:pt x="70890" y="116280"/>
                  </a:lnTo>
                  <a:lnTo>
                    <a:pt x="19920" y="1108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116364" y="3053264"/>
              <a:ext cx="74302" cy="126343"/>
            </a:xfrm>
            <a:custGeom>
              <a:avLst/>
              <a:gdLst/>
              <a:ahLst/>
              <a:cxnLst/>
              <a:rect l="0" t="0" r="0" b="0"/>
              <a:pathLst>
                <a:path w="74302" h="126343">
                  <a:moveTo>
                    <a:pt x="52920" y="0"/>
                  </a:moveTo>
                  <a:lnTo>
                    <a:pt x="30563" y="0"/>
                  </a:lnTo>
                  <a:lnTo>
                    <a:pt x="13348" y="6239"/>
                  </a:lnTo>
                  <a:lnTo>
                    <a:pt x="5482" y="11178"/>
                  </a:lnTo>
                  <a:lnTo>
                    <a:pt x="1407" y="17981"/>
                  </a:lnTo>
                  <a:lnTo>
                    <a:pt x="0" y="34898"/>
                  </a:lnTo>
                  <a:lnTo>
                    <a:pt x="3602" y="41982"/>
                  </a:lnTo>
                  <a:lnTo>
                    <a:pt x="16963" y="52974"/>
                  </a:lnTo>
                  <a:lnTo>
                    <a:pt x="68928" y="82519"/>
                  </a:lnTo>
                  <a:lnTo>
                    <a:pt x="72951" y="90108"/>
                  </a:lnTo>
                  <a:lnTo>
                    <a:pt x="74301" y="107898"/>
                  </a:lnTo>
                  <a:lnTo>
                    <a:pt x="69514" y="114046"/>
                  </a:lnTo>
                  <a:lnTo>
                    <a:pt x="51716" y="120877"/>
                  </a:lnTo>
                  <a:lnTo>
                    <a:pt x="10806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245997" y="3053264"/>
              <a:ext cx="87099" cy="136932"/>
            </a:xfrm>
            <a:custGeom>
              <a:avLst/>
              <a:gdLst/>
              <a:ahLst/>
              <a:cxnLst/>
              <a:rect l="0" t="0" r="0" b="0"/>
              <a:pathLst>
                <a:path w="87099" h="136932">
                  <a:moveTo>
                    <a:pt x="39101" y="0"/>
                  </a:moveTo>
                  <a:lnTo>
                    <a:pt x="22334" y="11178"/>
                  </a:lnTo>
                  <a:lnTo>
                    <a:pt x="10982" y="26025"/>
                  </a:lnTo>
                  <a:lnTo>
                    <a:pt x="3207" y="45492"/>
                  </a:lnTo>
                  <a:lnTo>
                    <a:pt x="0" y="81589"/>
                  </a:lnTo>
                  <a:lnTo>
                    <a:pt x="3395" y="104112"/>
                  </a:lnTo>
                  <a:lnTo>
                    <a:pt x="15043" y="122701"/>
                  </a:lnTo>
                  <a:lnTo>
                    <a:pt x="23062" y="130934"/>
                  </a:lnTo>
                  <a:lnTo>
                    <a:pt x="31918" y="135252"/>
                  </a:lnTo>
                  <a:lnTo>
                    <a:pt x="51117" y="136931"/>
                  </a:lnTo>
                  <a:lnTo>
                    <a:pt x="68228" y="130658"/>
                  </a:lnTo>
                  <a:lnTo>
                    <a:pt x="76067" y="125710"/>
                  </a:lnTo>
                  <a:lnTo>
                    <a:pt x="81292" y="117732"/>
                  </a:lnTo>
                  <a:lnTo>
                    <a:pt x="87098" y="96389"/>
                  </a:lnTo>
                  <a:lnTo>
                    <a:pt x="83440" y="74425"/>
                  </a:lnTo>
                  <a:lnTo>
                    <a:pt x="79189" y="63654"/>
                  </a:lnTo>
                  <a:lnTo>
                    <a:pt x="65107" y="48568"/>
                  </a:lnTo>
                  <a:lnTo>
                    <a:pt x="39101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369326" y="3058507"/>
              <a:ext cx="168457" cy="131628"/>
            </a:xfrm>
            <a:custGeom>
              <a:avLst/>
              <a:gdLst/>
              <a:ahLst/>
              <a:cxnLst/>
              <a:rect l="0" t="0" r="0" b="0"/>
              <a:pathLst>
                <a:path w="168457" h="131628">
                  <a:moveTo>
                    <a:pt x="0" y="36871"/>
                  </a:moveTo>
                  <a:lnTo>
                    <a:pt x="17958" y="90746"/>
                  </a:lnTo>
                  <a:lnTo>
                    <a:pt x="25858" y="114445"/>
                  </a:lnTo>
                  <a:lnTo>
                    <a:pt x="22999" y="101190"/>
                  </a:lnTo>
                  <a:lnTo>
                    <a:pt x="21312" y="42192"/>
                  </a:lnTo>
                  <a:lnTo>
                    <a:pt x="27409" y="21299"/>
                  </a:lnTo>
                  <a:lnTo>
                    <a:pt x="32311" y="12451"/>
                  </a:lnTo>
                  <a:lnTo>
                    <a:pt x="40258" y="6553"/>
                  </a:lnTo>
                  <a:lnTo>
                    <a:pt x="61566" y="0"/>
                  </a:lnTo>
                  <a:lnTo>
                    <a:pt x="83514" y="3326"/>
                  </a:lnTo>
                  <a:lnTo>
                    <a:pt x="112482" y="18353"/>
                  </a:lnTo>
                  <a:lnTo>
                    <a:pt x="127201" y="32150"/>
                  </a:lnTo>
                  <a:lnTo>
                    <a:pt x="153877" y="90023"/>
                  </a:lnTo>
                  <a:lnTo>
                    <a:pt x="168456" y="1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706238" y="2962496"/>
              <a:ext cx="157928" cy="233317"/>
            </a:xfrm>
            <a:custGeom>
              <a:avLst/>
              <a:gdLst/>
              <a:ahLst/>
              <a:cxnLst/>
              <a:rect l="0" t="0" r="0" b="0"/>
              <a:pathLst>
                <a:path w="157928" h="233317">
                  <a:moveTo>
                    <a:pt x="0" y="48654"/>
                  </a:moveTo>
                  <a:lnTo>
                    <a:pt x="9576" y="24607"/>
                  </a:lnTo>
                  <a:lnTo>
                    <a:pt x="20244" y="10281"/>
                  </a:lnTo>
                  <a:lnTo>
                    <a:pt x="39023" y="2353"/>
                  </a:lnTo>
                  <a:lnTo>
                    <a:pt x="61797" y="0"/>
                  </a:lnTo>
                  <a:lnTo>
                    <a:pt x="83617" y="2853"/>
                  </a:lnTo>
                  <a:lnTo>
                    <a:pt x="101894" y="14260"/>
                  </a:lnTo>
                  <a:lnTo>
                    <a:pt x="116646" y="31028"/>
                  </a:lnTo>
                  <a:lnTo>
                    <a:pt x="139565" y="80691"/>
                  </a:lnTo>
                  <a:lnTo>
                    <a:pt x="139489" y="123137"/>
                  </a:lnTo>
                  <a:lnTo>
                    <a:pt x="125763" y="184241"/>
                  </a:lnTo>
                  <a:lnTo>
                    <a:pt x="117896" y="204841"/>
                  </a:lnTo>
                  <a:lnTo>
                    <a:pt x="106600" y="221796"/>
                  </a:lnTo>
                  <a:lnTo>
                    <a:pt x="97973" y="227253"/>
                  </a:lnTo>
                  <a:lnTo>
                    <a:pt x="75909" y="233316"/>
                  </a:lnTo>
                  <a:lnTo>
                    <a:pt x="65814" y="232593"/>
                  </a:lnTo>
                  <a:lnTo>
                    <a:pt x="48358" y="225551"/>
                  </a:lnTo>
                  <a:lnTo>
                    <a:pt x="35920" y="211503"/>
                  </a:lnTo>
                  <a:lnTo>
                    <a:pt x="30966" y="202843"/>
                  </a:lnTo>
                  <a:lnTo>
                    <a:pt x="30003" y="194731"/>
                  </a:lnTo>
                  <a:lnTo>
                    <a:pt x="35171" y="179477"/>
                  </a:lnTo>
                  <a:lnTo>
                    <a:pt x="42165" y="174474"/>
                  </a:lnTo>
                  <a:lnTo>
                    <a:pt x="62414" y="168914"/>
                  </a:lnTo>
                  <a:lnTo>
                    <a:pt x="94532" y="171374"/>
                  </a:lnTo>
                  <a:lnTo>
                    <a:pt x="112594" y="179626"/>
                  </a:lnTo>
                  <a:lnTo>
                    <a:pt x="157927" y="2065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948394" y="315854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990507" y="2979564"/>
              <a:ext cx="225643" cy="221100"/>
            </a:xfrm>
            <a:custGeom>
              <a:avLst/>
              <a:gdLst/>
              <a:ahLst/>
              <a:cxnLst/>
              <a:rect l="0" t="0" r="0" b="0"/>
              <a:pathLst>
                <a:path w="225643" h="221100">
                  <a:moveTo>
                    <a:pt x="0" y="0"/>
                  </a:moveTo>
                  <a:lnTo>
                    <a:pt x="58617" y="5590"/>
                  </a:lnTo>
                  <a:lnTo>
                    <a:pt x="112791" y="9553"/>
                  </a:lnTo>
                  <a:lnTo>
                    <a:pt x="168553" y="7217"/>
                  </a:lnTo>
                  <a:lnTo>
                    <a:pt x="195405" y="4377"/>
                  </a:lnTo>
                  <a:lnTo>
                    <a:pt x="219038" y="7015"/>
                  </a:lnTo>
                  <a:lnTo>
                    <a:pt x="224404" y="10526"/>
                  </a:lnTo>
                  <a:lnTo>
                    <a:pt x="225642" y="15206"/>
                  </a:lnTo>
                  <a:lnTo>
                    <a:pt x="212122" y="53475"/>
                  </a:lnTo>
                  <a:lnTo>
                    <a:pt x="171256" y="108248"/>
                  </a:lnTo>
                  <a:lnTo>
                    <a:pt x="144526" y="168716"/>
                  </a:lnTo>
                  <a:lnTo>
                    <a:pt x="115814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6" name="Freeform 105"/>
          <p:cNvSpPr/>
          <p:nvPr/>
        </p:nvSpPr>
        <p:spPr>
          <a:xfrm>
            <a:off x="673823" y="4174224"/>
            <a:ext cx="136872" cy="16119"/>
          </a:xfrm>
          <a:custGeom>
            <a:avLst/>
            <a:gdLst/>
            <a:ahLst/>
            <a:cxnLst/>
            <a:rect l="0" t="0" r="0" b="0"/>
            <a:pathLst>
              <a:path w="136872" h="16119">
                <a:moveTo>
                  <a:pt x="136871" y="5589"/>
                </a:moveTo>
                <a:lnTo>
                  <a:pt x="120103" y="0"/>
                </a:lnTo>
                <a:lnTo>
                  <a:pt x="68525" y="4441"/>
                </a:lnTo>
                <a:lnTo>
                  <a:pt x="25234" y="13465"/>
                </a:lnTo>
                <a:lnTo>
                  <a:pt x="0" y="1611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8" name="Group 117"/>
          <p:cNvGrpSpPr/>
          <p:nvPr/>
        </p:nvGrpSpPr>
        <p:grpSpPr>
          <a:xfrm>
            <a:off x="947564" y="4041607"/>
            <a:ext cx="1495048" cy="411948"/>
            <a:chOff x="947564" y="4041607"/>
            <a:chExt cx="1495048" cy="411948"/>
          </a:xfrm>
        </p:grpSpPr>
        <p:sp>
          <p:nvSpPr>
            <p:cNvPr id="107" name="Freeform 106"/>
            <p:cNvSpPr/>
            <p:nvPr/>
          </p:nvSpPr>
          <p:spPr>
            <a:xfrm>
              <a:off x="947564" y="4041607"/>
              <a:ext cx="252685" cy="411948"/>
            </a:xfrm>
            <a:custGeom>
              <a:avLst/>
              <a:gdLst/>
              <a:ahLst/>
              <a:cxnLst/>
              <a:rect l="0" t="0" r="0" b="0"/>
              <a:pathLst>
                <a:path w="252685" h="411948">
                  <a:moveTo>
                    <a:pt x="0" y="411947"/>
                  </a:moveTo>
                  <a:lnTo>
                    <a:pt x="3120" y="369255"/>
                  </a:lnTo>
                  <a:lnTo>
                    <a:pt x="14654" y="316427"/>
                  </a:lnTo>
                  <a:lnTo>
                    <a:pt x="19793" y="256901"/>
                  </a:lnTo>
                  <a:lnTo>
                    <a:pt x="23927" y="196271"/>
                  </a:lnTo>
                  <a:lnTo>
                    <a:pt x="30073" y="144216"/>
                  </a:lnTo>
                  <a:lnTo>
                    <a:pt x="31287" y="88874"/>
                  </a:lnTo>
                  <a:lnTo>
                    <a:pt x="31453" y="60909"/>
                  </a:lnTo>
                  <a:lnTo>
                    <a:pt x="33837" y="55089"/>
                  </a:lnTo>
                  <a:lnTo>
                    <a:pt x="37766" y="54719"/>
                  </a:lnTo>
                  <a:lnTo>
                    <a:pt x="42725" y="57981"/>
                  </a:lnTo>
                  <a:lnTo>
                    <a:pt x="81080" y="116962"/>
                  </a:lnTo>
                  <a:lnTo>
                    <a:pt x="101883" y="143090"/>
                  </a:lnTo>
                  <a:lnTo>
                    <a:pt x="111206" y="147311"/>
                  </a:lnTo>
                  <a:lnTo>
                    <a:pt x="134043" y="148882"/>
                  </a:lnTo>
                  <a:lnTo>
                    <a:pt x="153551" y="142561"/>
                  </a:lnTo>
                  <a:lnTo>
                    <a:pt x="162029" y="137600"/>
                  </a:lnTo>
                  <a:lnTo>
                    <a:pt x="174568" y="119609"/>
                  </a:lnTo>
                  <a:lnTo>
                    <a:pt x="194781" y="63661"/>
                  </a:lnTo>
                  <a:lnTo>
                    <a:pt x="204938" y="2842"/>
                  </a:lnTo>
                  <a:lnTo>
                    <a:pt x="205646" y="0"/>
                  </a:lnTo>
                  <a:lnTo>
                    <a:pt x="203312" y="9321"/>
                  </a:lnTo>
                  <a:lnTo>
                    <a:pt x="209394" y="70797"/>
                  </a:lnTo>
                  <a:lnTo>
                    <a:pt x="211508" y="125887"/>
                  </a:lnTo>
                  <a:lnTo>
                    <a:pt x="218858" y="188762"/>
                  </a:lnTo>
                  <a:lnTo>
                    <a:pt x="226245" y="240999"/>
                  </a:lnTo>
                  <a:lnTo>
                    <a:pt x="237158" y="304138"/>
                  </a:lnTo>
                  <a:lnTo>
                    <a:pt x="252684" y="3382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238587" y="4191527"/>
              <a:ext cx="161704" cy="146215"/>
            </a:xfrm>
            <a:custGeom>
              <a:avLst/>
              <a:gdLst/>
              <a:ahLst/>
              <a:cxnLst/>
              <a:rect l="0" t="0" r="0" b="0"/>
              <a:pathLst>
                <a:path w="161704" h="146215">
                  <a:moveTo>
                    <a:pt x="109060" y="61986"/>
                  </a:moveTo>
                  <a:lnTo>
                    <a:pt x="94488" y="19294"/>
                  </a:lnTo>
                  <a:lnTo>
                    <a:pt x="88817" y="8958"/>
                  </a:lnTo>
                  <a:lnTo>
                    <a:pt x="81527" y="3237"/>
                  </a:lnTo>
                  <a:lnTo>
                    <a:pt x="73157" y="593"/>
                  </a:lnTo>
                  <a:lnTo>
                    <a:pt x="64068" y="0"/>
                  </a:lnTo>
                  <a:lnTo>
                    <a:pt x="44610" y="5581"/>
                  </a:lnTo>
                  <a:lnTo>
                    <a:pt x="34508" y="10344"/>
                  </a:lnTo>
                  <a:lnTo>
                    <a:pt x="20164" y="24996"/>
                  </a:lnTo>
                  <a:lnTo>
                    <a:pt x="1423" y="62998"/>
                  </a:lnTo>
                  <a:lnTo>
                    <a:pt x="0" y="83493"/>
                  </a:lnTo>
                  <a:lnTo>
                    <a:pt x="4437" y="103130"/>
                  </a:lnTo>
                  <a:lnTo>
                    <a:pt x="14208" y="119656"/>
                  </a:lnTo>
                  <a:lnTo>
                    <a:pt x="29469" y="131681"/>
                  </a:lnTo>
                  <a:lnTo>
                    <a:pt x="38452" y="136525"/>
                  </a:lnTo>
                  <a:lnTo>
                    <a:pt x="47950" y="137415"/>
                  </a:lnTo>
                  <a:lnTo>
                    <a:pt x="67862" y="132165"/>
                  </a:lnTo>
                  <a:lnTo>
                    <a:pt x="82171" y="118912"/>
                  </a:lnTo>
                  <a:lnTo>
                    <a:pt x="100889" y="81809"/>
                  </a:lnTo>
                  <a:lnTo>
                    <a:pt x="102309" y="61438"/>
                  </a:lnTo>
                  <a:lnTo>
                    <a:pt x="101050" y="51092"/>
                  </a:lnTo>
                  <a:lnTo>
                    <a:pt x="100211" y="48874"/>
                  </a:lnTo>
                  <a:lnTo>
                    <a:pt x="99278" y="58888"/>
                  </a:lnTo>
                  <a:lnTo>
                    <a:pt x="105102" y="72697"/>
                  </a:lnTo>
                  <a:lnTo>
                    <a:pt x="144217" y="135886"/>
                  </a:lnTo>
                  <a:lnTo>
                    <a:pt x="161703" y="1462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442404" y="4064000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0" y="0"/>
                  </a:moveTo>
                  <a:lnTo>
                    <a:pt x="0" y="57263"/>
                  </a:lnTo>
                  <a:lnTo>
                    <a:pt x="5589" y="118156"/>
                  </a:lnTo>
                  <a:lnTo>
                    <a:pt x="10722" y="180140"/>
                  </a:lnTo>
                  <a:lnTo>
                    <a:pt x="21057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473989" y="4095585"/>
              <a:ext cx="42115" cy="94758"/>
            </a:xfrm>
            <a:custGeom>
              <a:avLst/>
              <a:gdLst/>
              <a:ahLst/>
              <a:cxnLst/>
              <a:rect l="0" t="0" r="0" b="0"/>
              <a:pathLst>
                <a:path w="42115" h="94758">
                  <a:moveTo>
                    <a:pt x="0" y="94757"/>
                  </a:moveTo>
                  <a:lnTo>
                    <a:pt x="25194" y="40882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484518" y="4169285"/>
              <a:ext cx="63172" cy="115814"/>
            </a:xfrm>
            <a:custGeom>
              <a:avLst/>
              <a:gdLst/>
              <a:ahLst/>
              <a:cxnLst/>
              <a:rect l="0" t="0" r="0" b="0"/>
              <a:pathLst>
                <a:path w="63172" h="115814">
                  <a:moveTo>
                    <a:pt x="0" y="0"/>
                  </a:moveTo>
                  <a:lnTo>
                    <a:pt x="19128" y="52704"/>
                  </a:lnTo>
                  <a:lnTo>
                    <a:pt x="63171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541434" y="4100542"/>
              <a:ext cx="127856" cy="184557"/>
            </a:xfrm>
            <a:custGeom>
              <a:avLst/>
              <a:gdLst/>
              <a:ahLst/>
              <a:cxnLst/>
              <a:rect l="0" t="0" r="0" b="0"/>
              <a:pathLst>
                <a:path w="127856" h="184557">
                  <a:moveTo>
                    <a:pt x="37840" y="89800"/>
                  </a:moveTo>
                  <a:lnTo>
                    <a:pt x="80532" y="86680"/>
                  </a:lnTo>
                  <a:lnTo>
                    <a:pt x="100098" y="80224"/>
                  </a:lnTo>
                  <a:lnTo>
                    <a:pt x="116593" y="69556"/>
                  </a:lnTo>
                  <a:lnTo>
                    <a:pt x="121928" y="61096"/>
                  </a:lnTo>
                  <a:lnTo>
                    <a:pt x="127855" y="39218"/>
                  </a:lnTo>
                  <a:lnTo>
                    <a:pt x="127096" y="29172"/>
                  </a:lnTo>
                  <a:lnTo>
                    <a:pt x="120013" y="11771"/>
                  </a:lnTo>
                  <a:lnTo>
                    <a:pt x="112509" y="6195"/>
                  </a:lnTo>
                  <a:lnTo>
                    <a:pt x="91694" y="0"/>
                  </a:lnTo>
                  <a:lnTo>
                    <a:pt x="81931" y="687"/>
                  </a:lnTo>
                  <a:lnTo>
                    <a:pt x="55843" y="12833"/>
                  </a:lnTo>
                  <a:lnTo>
                    <a:pt x="27577" y="32420"/>
                  </a:lnTo>
                  <a:lnTo>
                    <a:pt x="11442" y="50260"/>
                  </a:lnTo>
                  <a:lnTo>
                    <a:pt x="2711" y="73006"/>
                  </a:lnTo>
                  <a:lnTo>
                    <a:pt x="0" y="97544"/>
                  </a:lnTo>
                  <a:lnTo>
                    <a:pt x="2695" y="120148"/>
                  </a:lnTo>
                  <a:lnTo>
                    <a:pt x="10912" y="138772"/>
                  </a:lnTo>
                  <a:lnTo>
                    <a:pt x="35251" y="169793"/>
                  </a:lnTo>
                  <a:lnTo>
                    <a:pt x="55017" y="177995"/>
                  </a:lnTo>
                  <a:lnTo>
                    <a:pt x="89333" y="182612"/>
                  </a:lnTo>
                  <a:lnTo>
                    <a:pt x="122068" y="1845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937243" y="4127171"/>
              <a:ext cx="63172" cy="105285"/>
            </a:xfrm>
            <a:custGeom>
              <a:avLst/>
              <a:gdLst/>
              <a:ahLst/>
              <a:cxnLst/>
              <a:rect l="0" t="0" r="0" b="0"/>
              <a:pathLst>
                <a:path w="63172" h="105285">
                  <a:moveTo>
                    <a:pt x="0" y="0"/>
                  </a:moveTo>
                  <a:lnTo>
                    <a:pt x="20243" y="43962"/>
                  </a:lnTo>
                  <a:lnTo>
                    <a:pt x="63171" y="1052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947772" y="4095585"/>
              <a:ext cx="136871" cy="347442"/>
            </a:xfrm>
            <a:custGeom>
              <a:avLst/>
              <a:gdLst/>
              <a:ahLst/>
              <a:cxnLst/>
              <a:rect l="0" t="0" r="0" b="0"/>
              <a:pathLst>
                <a:path w="136871" h="347442">
                  <a:moveTo>
                    <a:pt x="136870" y="0"/>
                  </a:moveTo>
                  <a:lnTo>
                    <a:pt x="97328" y="55660"/>
                  </a:lnTo>
                  <a:lnTo>
                    <a:pt x="76377" y="115258"/>
                  </a:lnTo>
                  <a:lnTo>
                    <a:pt x="54904" y="177142"/>
                  </a:lnTo>
                  <a:lnTo>
                    <a:pt x="33462" y="234773"/>
                  </a:lnTo>
                  <a:lnTo>
                    <a:pt x="11237" y="293826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081307" y="4127171"/>
              <a:ext cx="91313" cy="129454"/>
            </a:xfrm>
            <a:custGeom>
              <a:avLst/>
              <a:gdLst/>
              <a:ahLst/>
              <a:cxnLst/>
              <a:rect l="0" t="0" r="0" b="0"/>
              <a:pathLst>
                <a:path w="91313" h="129454">
                  <a:moveTo>
                    <a:pt x="55978" y="10528"/>
                  </a:moveTo>
                  <a:lnTo>
                    <a:pt x="31931" y="28509"/>
                  </a:lnTo>
                  <a:lnTo>
                    <a:pt x="11678" y="54850"/>
                  </a:lnTo>
                  <a:lnTo>
                    <a:pt x="1974" y="74681"/>
                  </a:lnTo>
                  <a:lnTo>
                    <a:pt x="0" y="98312"/>
                  </a:lnTo>
                  <a:lnTo>
                    <a:pt x="1112" y="111165"/>
                  </a:lnTo>
                  <a:lnTo>
                    <a:pt x="6532" y="119733"/>
                  </a:lnTo>
                  <a:lnTo>
                    <a:pt x="14825" y="125445"/>
                  </a:lnTo>
                  <a:lnTo>
                    <a:pt x="25033" y="129254"/>
                  </a:lnTo>
                  <a:lnTo>
                    <a:pt x="35348" y="129453"/>
                  </a:lnTo>
                  <a:lnTo>
                    <a:pt x="56168" y="123435"/>
                  </a:lnTo>
                  <a:lnTo>
                    <a:pt x="70880" y="109842"/>
                  </a:lnTo>
                  <a:lnTo>
                    <a:pt x="89857" y="72519"/>
                  </a:lnTo>
                  <a:lnTo>
                    <a:pt x="91312" y="52118"/>
                  </a:lnTo>
                  <a:lnTo>
                    <a:pt x="86890" y="32522"/>
                  </a:lnTo>
                  <a:lnTo>
                    <a:pt x="77125" y="16014"/>
                  </a:lnTo>
                  <a:lnTo>
                    <a:pt x="68106" y="7117"/>
                  </a:lnTo>
                  <a:lnTo>
                    <a:pt x="5597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225975" y="4106114"/>
              <a:ext cx="108226" cy="126516"/>
            </a:xfrm>
            <a:custGeom>
              <a:avLst/>
              <a:gdLst/>
              <a:ahLst/>
              <a:cxnLst/>
              <a:rect l="0" t="0" r="0" b="0"/>
              <a:pathLst>
                <a:path w="108226" h="126516">
                  <a:moveTo>
                    <a:pt x="6066" y="10528"/>
                  </a:moveTo>
                  <a:lnTo>
                    <a:pt x="0" y="42980"/>
                  </a:lnTo>
                  <a:lnTo>
                    <a:pt x="10625" y="94871"/>
                  </a:lnTo>
                  <a:lnTo>
                    <a:pt x="26004" y="120786"/>
                  </a:lnTo>
                  <a:lnTo>
                    <a:pt x="34566" y="124978"/>
                  </a:lnTo>
                  <a:lnTo>
                    <a:pt x="56557" y="126515"/>
                  </a:lnTo>
                  <a:lnTo>
                    <a:pt x="75690" y="120179"/>
                  </a:lnTo>
                  <a:lnTo>
                    <a:pt x="84067" y="115215"/>
                  </a:lnTo>
                  <a:lnTo>
                    <a:pt x="96495" y="100339"/>
                  </a:lnTo>
                  <a:lnTo>
                    <a:pt x="104749" y="80860"/>
                  </a:lnTo>
                  <a:lnTo>
                    <a:pt x="108225" y="44755"/>
                  </a:lnTo>
                  <a:lnTo>
                    <a:pt x="10082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379440" y="4074528"/>
              <a:ext cx="63172" cy="140746"/>
            </a:xfrm>
            <a:custGeom>
              <a:avLst/>
              <a:gdLst/>
              <a:ahLst/>
              <a:cxnLst/>
              <a:rect l="0" t="0" r="0" b="0"/>
              <a:pathLst>
                <a:path w="63172" h="140746">
                  <a:moveTo>
                    <a:pt x="0" y="63171"/>
                  </a:moveTo>
                  <a:lnTo>
                    <a:pt x="25194" y="117046"/>
                  </a:lnTo>
                  <a:lnTo>
                    <a:pt x="35411" y="140745"/>
                  </a:lnTo>
                  <a:lnTo>
                    <a:pt x="34066" y="135083"/>
                  </a:lnTo>
                  <a:lnTo>
                    <a:pt x="17604" y="101682"/>
                  </a:lnTo>
                  <a:lnTo>
                    <a:pt x="13673" y="77558"/>
                  </a:lnTo>
                  <a:lnTo>
                    <a:pt x="18165" y="57477"/>
                  </a:lnTo>
                  <a:lnTo>
                    <a:pt x="40113" y="25522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1937243" y="3832373"/>
            <a:ext cx="2722036" cy="496576"/>
            <a:chOff x="1937243" y="3832373"/>
            <a:chExt cx="2722036" cy="496576"/>
          </a:xfrm>
        </p:grpSpPr>
        <p:sp>
          <p:nvSpPr>
            <p:cNvPr id="119" name="Freeform 118"/>
            <p:cNvSpPr/>
            <p:nvPr/>
          </p:nvSpPr>
          <p:spPr>
            <a:xfrm>
              <a:off x="2654426" y="4032414"/>
              <a:ext cx="109845" cy="148522"/>
            </a:xfrm>
            <a:custGeom>
              <a:avLst/>
              <a:gdLst/>
              <a:ahLst/>
              <a:cxnLst/>
              <a:rect l="0" t="0" r="0" b="0"/>
              <a:pathLst>
                <a:path w="109845" h="148522">
                  <a:moveTo>
                    <a:pt x="104040" y="0"/>
                  </a:moveTo>
                  <a:lnTo>
                    <a:pt x="81683" y="0"/>
                  </a:lnTo>
                  <a:lnTo>
                    <a:pt x="64468" y="6239"/>
                  </a:lnTo>
                  <a:lnTo>
                    <a:pt x="12942" y="49498"/>
                  </a:lnTo>
                  <a:lnTo>
                    <a:pt x="5060" y="69573"/>
                  </a:lnTo>
                  <a:lnTo>
                    <a:pt x="0" y="120587"/>
                  </a:lnTo>
                  <a:lnTo>
                    <a:pt x="3095" y="130695"/>
                  </a:lnTo>
                  <a:lnTo>
                    <a:pt x="8667" y="138603"/>
                  </a:lnTo>
                  <a:lnTo>
                    <a:pt x="15892" y="145044"/>
                  </a:lnTo>
                  <a:lnTo>
                    <a:pt x="24217" y="148169"/>
                  </a:lnTo>
                  <a:lnTo>
                    <a:pt x="42827" y="148521"/>
                  </a:lnTo>
                  <a:lnTo>
                    <a:pt x="73035" y="136553"/>
                  </a:lnTo>
                  <a:lnTo>
                    <a:pt x="98623" y="118190"/>
                  </a:lnTo>
                  <a:lnTo>
                    <a:pt x="107481" y="98542"/>
                  </a:lnTo>
                  <a:lnTo>
                    <a:pt x="109844" y="86752"/>
                  </a:lnTo>
                  <a:lnTo>
                    <a:pt x="106229" y="64293"/>
                  </a:lnTo>
                  <a:lnTo>
                    <a:pt x="82983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805519" y="4064000"/>
              <a:ext cx="169375" cy="133177"/>
            </a:xfrm>
            <a:custGeom>
              <a:avLst/>
              <a:gdLst/>
              <a:ahLst/>
              <a:cxnLst/>
              <a:rect l="0" t="0" r="0" b="0"/>
              <a:pathLst>
                <a:path w="169375" h="133177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6584" y="95000"/>
                  </a:lnTo>
                  <a:lnTo>
                    <a:pt x="24514" y="114752"/>
                  </a:lnTo>
                  <a:lnTo>
                    <a:pt x="35837" y="131329"/>
                  </a:lnTo>
                  <a:lnTo>
                    <a:pt x="42132" y="133176"/>
                  </a:lnTo>
                  <a:lnTo>
                    <a:pt x="48669" y="130898"/>
                  </a:lnTo>
                  <a:lnTo>
                    <a:pt x="55366" y="125870"/>
                  </a:lnTo>
                  <a:lnTo>
                    <a:pt x="70381" y="102025"/>
                  </a:lnTo>
                  <a:lnTo>
                    <a:pt x="74520" y="99602"/>
                  </a:lnTo>
                  <a:lnTo>
                    <a:pt x="78449" y="101496"/>
                  </a:lnTo>
                  <a:lnTo>
                    <a:pt x="82239" y="106269"/>
                  </a:lnTo>
                  <a:lnTo>
                    <a:pt x="104339" y="118574"/>
                  </a:lnTo>
                  <a:lnTo>
                    <a:pt x="123178" y="119770"/>
                  </a:lnTo>
                  <a:lnTo>
                    <a:pt x="142079" y="115232"/>
                  </a:lnTo>
                  <a:lnTo>
                    <a:pt x="158278" y="105416"/>
                  </a:lnTo>
                  <a:lnTo>
                    <a:pt x="163534" y="97183"/>
                  </a:lnTo>
                  <a:lnTo>
                    <a:pt x="169374" y="75558"/>
                  </a:lnTo>
                  <a:lnTo>
                    <a:pt x="163517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011150" y="4049857"/>
              <a:ext cx="157928" cy="140486"/>
            </a:xfrm>
            <a:custGeom>
              <a:avLst/>
              <a:gdLst/>
              <a:ahLst/>
              <a:cxnLst/>
              <a:rect l="0" t="0" r="0" b="0"/>
              <a:pathLst>
                <a:path w="157928" h="140486">
                  <a:moveTo>
                    <a:pt x="0" y="24671"/>
                  </a:moveTo>
                  <a:lnTo>
                    <a:pt x="19128" y="78546"/>
                  </a:lnTo>
                  <a:lnTo>
                    <a:pt x="30338" y="98918"/>
                  </a:lnTo>
                  <a:lnTo>
                    <a:pt x="34263" y="101075"/>
                  </a:lnTo>
                  <a:lnTo>
                    <a:pt x="36880" y="97834"/>
                  </a:lnTo>
                  <a:lnTo>
                    <a:pt x="42595" y="40328"/>
                  </a:lnTo>
                  <a:lnTo>
                    <a:pt x="47397" y="16422"/>
                  </a:lnTo>
                  <a:lnTo>
                    <a:pt x="53825" y="8643"/>
                  </a:lnTo>
                  <a:lnTo>
                    <a:pt x="73445" y="0"/>
                  </a:lnTo>
                  <a:lnTo>
                    <a:pt x="82889" y="35"/>
                  </a:lnTo>
                  <a:lnTo>
                    <a:pt x="99620" y="6313"/>
                  </a:lnTo>
                  <a:lnTo>
                    <a:pt x="111736" y="20021"/>
                  </a:lnTo>
                  <a:lnTo>
                    <a:pt x="136512" y="77830"/>
                  </a:lnTo>
                  <a:lnTo>
                    <a:pt x="157927" y="1404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937243" y="4242988"/>
              <a:ext cx="1263421" cy="52639"/>
            </a:xfrm>
            <a:custGeom>
              <a:avLst/>
              <a:gdLst/>
              <a:ahLst/>
              <a:cxnLst/>
              <a:rect l="0" t="0" r="0" b="0"/>
              <a:pathLst>
                <a:path w="1263421" h="52639">
                  <a:moveTo>
                    <a:pt x="1263420" y="10525"/>
                  </a:moveTo>
                  <a:lnTo>
                    <a:pt x="1225942" y="2192"/>
                  </a:lnTo>
                  <a:lnTo>
                    <a:pt x="1174518" y="430"/>
                  </a:lnTo>
                  <a:lnTo>
                    <a:pt x="1119300" y="82"/>
                  </a:lnTo>
                  <a:lnTo>
                    <a:pt x="1060213" y="13"/>
                  </a:lnTo>
                  <a:lnTo>
                    <a:pt x="998152" y="0"/>
                  </a:lnTo>
                  <a:lnTo>
                    <a:pt x="942003" y="1167"/>
                  </a:lnTo>
                  <a:lnTo>
                    <a:pt x="889664" y="8330"/>
                  </a:lnTo>
                  <a:lnTo>
                    <a:pt x="840722" y="9874"/>
                  </a:lnTo>
                  <a:lnTo>
                    <a:pt x="777371" y="15985"/>
                  </a:lnTo>
                  <a:lnTo>
                    <a:pt x="728421" y="19551"/>
                  </a:lnTo>
                  <a:lnTo>
                    <a:pt x="676873" y="20608"/>
                  </a:lnTo>
                  <a:lnTo>
                    <a:pt x="622693" y="28201"/>
                  </a:lnTo>
                  <a:lnTo>
                    <a:pt x="565025" y="30914"/>
                  </a:lnTo>
                  <a:lnTo>
                    <a:pt x="503244" y="37039"/>
                  </a:lnTo>
                  <a:lnTo>
                    <a:pt x="454566" y="40608"/>
                  </a:lnTo>
                  <a:lnTo>
                    <a:pt x="392951" y="42983"/>
                  </a:lnTo>
                  <a:lnTo>
                    <a:pt x="342858" y="49258"/>
                  </a:lnTo>
                  <a:lnTo>
                    <a:pt x="290970" y="51637"/>
                  </a:lnTo>
                  <a:lnTo>
                    <a:pt x="238552" y="52342"/>
                  </a:lnTo>
                  <a:lnTo>
                    <a:pt x="185976" y="52550"/>
                  </a:lnTo>
                  <a:lnTo>
                    <a:pt x="133353" y="52612"/>
                  </a:lnTo>
                  <a:lnTo>
                    <a:pt x="80716" y="52631"/>
                  </a:lnTo>
                  <a:lnTo>
                    <a:pt x="23006" y="52637"/>
                  </a:lnTo>
                  <a:lnTo>
                    <a:pt x="0" y="526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382504" y="4019808"/>
              <a:ext cx="260357" cy="309141"/>
            </a:xfrm>
            <a:custGeom>
              <a:avLst/>
              <a:gdLst/>
              <a:ahLst/>
              <a:cxnLst/>
              <a:rect l="0" t="0" r="0" b="0"/>
              <a:pathLst>
                <a:path w="260357" h="309141">
                  <a:moveTo>
                    <a:pt x="123485" y="54720"/>
                  </a:moveTo>
                  <a:lnTo>
                    <a:pt x="113910" y="30674"/>
                  </a:lnTo>
                  <a:lnTo>
                    <a:pt x="103242" y="16347"/>
                  </a:lnTo>
                  <a:lnTo>
                    <a:pt x="78493" y="717"/>
                  </a:lnTo>
                  <a:lnTo>
                    <a:pt x="68924" y="0"/>
                  </a:lnTo>
                  <a:lnTo>
                    <a:pt x="48933" y="5444"/>
                  </a:lnTo>
                  <a:lnTo>
                    <a:pt x="31469" y="18781"/>
                  </a:lnTo>
                  <a:lnTo>
                    <a:pt x="17079" y="36408"/>
                  </a:lnTo>
                  <a:lnTo>
                    <a:pt x="6784" y="55940"/>
                  </a:lnTo>
                  <a:lnTo>
                    <a:pt x="0" y="92256"/>
                  </a:lnTo>
                  <a:lnTo>
                    <a:pt x="3579" y="127063"/>
                  </a:lnTo>
                  <a:lnTo>
                    <a:pt x="15212" y="145754"/>
                  </a:lnTo>
                  <a:lnTo>
                    <a:pt x="23227" y="154014"/>
                  </a:lnTo>
                  <a:lnTo>
                    <a:pt x="33250" y="158351"/>
                  </a:lnTo>
                  <a:lnTo>
                    <a:pt x="56864" y="160050"/>
                  </a:lnTo>
                  <a:lnTo>
                    <a:pt x="76718" y="153786"/>
                  </a:lnTo>
                  <a:lnTo>
                    <a:pt x="93341" y="142033"/>
                  </a:lnTo>
                  <a:lnTo>
                    <a:pt x="108528" y="125111"/>
                  </a:lnTo>
                  <a:lnTo>
                    <a:pt x="114684" y="123875"/>
                  </a:lnTo>
                  <a:lnTo>
                    <a:pt x="119957" y="127729"/>
                  </a:lnTo>
                  <a:lnTo>
                    <a:pt x="124643" y="134978"/>
                  </a:lnTo>
                  <a:lnTo>
                    <a:pt x="131237" y="167537"/>
                  </a:lnTo>
                  <a:lnTo>
                    <a:pt x="134635" y="221631"/>
                  </a:lnTo>
                  <a:lnTo>
                    <a:pt x="142238" y="284309"/>
                  </a:lnTo>
                  <a:lnTo>
                    <a:pt x="143006" y="299026"/>
                  </a:lnTo>
                  <a:lnTo>
                    <a:pt x="145858" y="306498"/>
                  </a:lnTo>
                  <a:lnTo>
                    <a:pt x="150099" y="309140"/>
                  </a:lnTo>
                  <a:lnTo>
                    <a:pt x="155266" y="308561"/>
                  </a:lnTo>
                  <a:lnTo>
                    <a:pt x="167246" y="298559"/>
                  </a:lnTo>
                  <a:lnTo>
                    <a:pt x="214829" y="247841"/>
                  </a:lnTo>
                  <a:lnTo>
                    <a:pt x="260356" y="2231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592412" y="4011357"/>
              <a:ext cx="124148" cy="147540"/>
            </a:xfrm>
            <a:custGeom>
              <a:avLst/>
              <a:gdLst/>
              <a:ahLst/>
              <a:cxnLst/>
              <a:rect l="0" t="0" r="0" b="0"/>
              <a:pathLst>
                <a:path w="124148" h="147540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2588" y="115542"/>
                  </a:lnTo>
                  <a:lnTo>
                    <a:pt x="28182" y="141729"/>
                  </a:lnTo>
                  <a:lnTo>
                    <a:pt x="36773" y="145959"/>
                  </a:lnTo>
                  <a:lnTo>
                    <a:pt x="58798" y="147539"/>
                  </a:lnTo>
                  <a:lnTo>
                    <a:pt x="77946" y="141222"/>
                  </a:lnTo>
                  <a:lnTo>
                    <a:pt x="86327" y="136263"/>
                  </a:lnTo>
                  <a:lnTo>
                    <a:pt x="98759" y="121393"/>
                  </a:lnTo>
                  <a:lnTo>
                    <a:pt x="116273" y="83251"/>
                  </a:lnTo>
                  <a:lnTo>
                    <a:pt x="123110" y="26243"/>
                  </a:lnTo>
                  <a:lnTo>
                    <a:pt x="12414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757877" y="3988851"/>
              <a:ext cx="100134" cy="138321"/>
            </a:xfrm>
            <a:custGeom>
              <a:avLst/>
              <a:gdLst/>
              <a:ahLst/>
              <a:cxnLst/>
              <a:rect l="0" t="0" r="0" b="0"/>
              <a:pathLst>
                <a:path w="100134" h="138321">
                  <a:moveTo>
                    <a:pt x="21853" y="96206"/>
                  </a:moveTo>
                  <a:lnTo>
                    <a:pt x="39834" y="80564"/>
                  </a:lnTo>
                  <a:lnTo>
                    <a:pt x="86006" y="55773"/>
                  </a:lnTo>
                  <a:lnTo>
                    <a:pt x="92698" y="47023"/>
                  </a:lnTo>
                  <a:lnTo>
                    <a:pt x="100133" y="24824"/>
                  </a:lnTo>
                  <a:lnTo>
                    <a:pt x="98606" y="15862"/>
                  </a:lnTo>
                  <a:lnTo>
                    <a:pt x="94079" y="8718"/>
                  </a:lnTo>
                  <a:lnTo>
                    <a:pt x="87551" y="2785"/>
                  </a:lnTo>
                  <a:lnTo>
                    <a:pt x="78520" y="0"/>
                  </a:lnTo>
                  <a:lnTo>
                    <a:pt x="56007" y="25"/>
                  </a:lnTo>
                  <a:lnTo>
                    <a:pt x="36643" y="7055"/>
                  </a:lnTo>
                  <a:lnTo>
                    <a:pt x="28203" y="12206"/>
                  </a:lnTo>
                  <a:lnTo>
                    <a:pt x="5147" y="41811"/>
                  </a:lnTo>
                  <a:lnTo>
                    <a:pt x="0" y="63841"/>
                  </a:lnTo>
                  <a:lnTo>
                    <a:pt x="6228" y="106580"/>
                  </a:lnTo>
                  <a:lnTo>
                    <a:pt x="11437" y="114820"/>
                  </a:lnTo>
                  <a:lnTo>
                    <a:pt x="26583" y="127096"/>
                  </a:lnTo>
                  <a:lnTo>
                    <a:pt x="85024" y="1383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905260" y="3969243"/>
              <a:ext cx="114145" cy="147400"/>
            </a:xfrm>
            <a:custGeom>
              <a:avLst/>
              <a:gdLst/>
              <a:ahLst/>
              <a:cxnLst/>
              <a:rect l="0" t="0" r="0" b="0"/>
              <a:pathLst>
                <a:path w="114145" h="147400">
                  <a:moveTo>
                    <a:pt x="74512" y="0"/>
                  </a:moveTo>
                  <a:lnTo>
                    <a:pt x="52155" y="0"/>
                  </a:lnTo>
                  <a:lnTo>
                    <a:pt x="21484" y="11179"/>
                  </a:lnTo>
                  <a:lnTo>
                    <a:pt x="6880" y="26025"/>
                  </a:lnTo>
                  <a:lnTo>
                    <a:pt x="1348" y="34898"/>
                  </a:lnTo>
                  <a:lnTo>
                    <a:pt x="0" y="43153"/>
                  </a:lnTo>
                  <a:lnTo>
                    <a:pt x="1440" y="50995"/>
                  </a:lnTo>
                  <a:lnTo>
                    <a:pt x="4740" y="58563"/>
                  </a:lnTo>
                  <a:lnTo>
                    <a:pt x="17766" y="70092"/>
                  </a:lnTo>
                  <a:lnTo>
                    <a:pt x="75076" y="94440"/>
                  </a:lnTo>
                  <a:lnTo>
                    <a:pt x="94650" y="102805"/>
                  </a:lnTo>
                  <a:lnTo>
                    <a:pt x="111148" y="114321"/>
                  </a:lnTo>
                  <a:lnTo>
                    <a:pt x="114144" y="120668"/>
                  </a:lnTo>
                  <a:lnTo>
                    <a:pt x="113801" y="127239"/>
                  </a:lnTo>
                  <a:lnTo>
                    <a:pt x="111233" y="133959"/>
                  </a:lnTo>
                  <a:lnTo>
                    <a:pt x="104842" y="138439"/>
                  </a:lnTo>
                  <a:lnTo>
                    <a:pt x="67201" y="145629"/>
                  </a:lnTo>
                  <a:lnTo>
                    <a:pt x="42926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032414" y="3832373"/>
              <a:ext cx="31587" cy="252685"/>
            </a:xfrm>
            <a:custGeom>
              <a:avLst/>
              <a:gdLst/>
              <a:ahLst/>
              <a:cxnLst/>
              <a:rect l="0" t="0" r="0" b="0"/>
              <a:pathLst>
                <a:path w="31587" h="252685">
                  <a:moveTo>
                    <a:pt x="0" y="0"/>
                  </a:moveTo>
                  <a:lnTo>
                    <a:pt x="3120" y="57263"/>
                  </a:lnTo>
                  <a:lnTo>
                    <a:pt x="9065" y="118156"/>
                  </a:lnTo>
                  <a:lnTo>
                    <a:pt x="21789" y="177907"/>
                  </a:lnTo>
                  <a:lnTo>
                    <a:pt x="30725" y="241035"/>
                  </a:lnTo>
                  <a:lnTo>
                    <a:pt x="31586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958715" y="3929324"/>
              <a:ext cx="147400" cy="8335"/>
            </a:xfrm>
            <a:custGeom>
              <a:avLst/>
              <a:gdLst/>
              <a:ahLst/>
              <a:cxnLst/>
              <a:rect l="0" t="0" r="0" b="0"/>
              <a:pathLst>
                <a:path w="147400" h="8335">
                  <a:moveTo>
                    <a:pt x="147399" y="8334"/>
                  </a:moveTo>
                  <a:lnTo>
                    <a:pt x="109921" y="0"/>
                  </a:lnTo>
                  <a:lnTo>
                    <a:pt x="71953" y="1575"/>
                  </a:lnTo>
                  <a:lnTo>
                    <a:pt x="34187" y="6331"/>
                  </a:lnTo>
                  <a:lnTo>
                    <a:pt x="0" y="83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163219" y="3990300"/>
              <a:ext cx="6067" cy="105286"/>
            </a:xfrm>
            <a:custGeom>
              <a:avLst/>
              <a:gdLst/>
              <a:ahLst/>
              <a:cxnLst/>
              <a:rect l="0" t="0" r="0" b="0"/>
              <a:pathLst>
                <a:path w="6067" h="105286">
                  <a:moveTo>
                    <a:pt x="6066" y="0"/>
                  </a:moveTo>
                  <a:lnTo>
                    <a:pt x="0" y="32452"/>
                  </a:lnTo>
                  <a:lnTo>
                    <a:pt x="4521" y="73871"/>
                  </a:lnTo>
                  <a:lnTo>
                    <a:pt x="6066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158756" y="390607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238999" y="3969243"/>
              <a:ext cx="67157" cy="99172"/>
            </a:xfrm>
            <a:custGeom>
              <a:avLst/>
              <a:gdLst/>
              <a:ahLst/>
              <a:cxnLst/>
              <a:rect l="0" t="0" r="0" b="0"/>
              <a:pathLst>
                <a:path w="67157" h="99172">
                  <a:moveTo>
                    <a:pt x="46099" y="0"/>
                  </a:moveTo>
                  <a:lnTo>
                    <a:pt x="29332" y="5589"/>
                  </a:lnTo>
                  <a:lnTo>
                    <a:pt x="17980" y="17692"/>
                  </a:lnTo>
                  <a:lnTo>
                    <a:pt x="1160" y="54058"/>
                  </a:lnTo>
                  <a:lnTo>
                    <a:pt x="0" y="74329"/>
                  </a:lnTo>
                  <a:lnTo>
                    <a:pt x="1328" y="84648"/>
                  </a:lnTo>
                  <a:lnTo>
                    <a:pt x="6893" y="91527"/>
                  </a:lnTo>
                  <a:lnTo>
                    <a:pt x="25555" y="99171"/>
                  </a:lnTo>
                  <a:lnTo>
                    <a:pt x="34743" y="97699"/>
                  </a:lnTo>
                  <a:lnTo>
                    <a:pt x="51191" y="86706"/>
                  </a:lnTo>
                  <a:lnTo>
                    <a:pt x="60061" y="67002"/>
                  </a:lnTo>
                  <a:lnTo>
                    <a:pt x="65054" y="32721"/>
                  </a:lnTo>
                  <a:lnTo>
                    <a:pt x="671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337741" y="3939299"/>
              <a:ext cx="126342" cy="114173"/>
            </a:xfrm>
            <a:custGeom>
              <a:avLst/>
              <a:gdLst/>
              <a:ahLst/>
              <a:cxnLst/>
              <a:rect l="0" t="0" r="0" b="0"/>
              <a:pathLst>
                <a:path w="126342" h="114173">
                  <a:moveTo>
                    <a:pt x="0" y="61530"/>
                  </a:moveTo>
                  <a:lnTo>
                    <a:pt x="20243" y="105492"/>
                  </a:lnTo>
                  <a:lnTo>
                    <a:pt x="22854" y="108386"/>
                  </a:lnTo>
                  <a:lnTo>
                    <a:pt x="23425" y="106805"/>
                  </a:lnTo>
                  <a:lnTo>
                    <a:pt x="22635" y="102242"/>
                  </a:lnTo>
                  <a:lnTo>
                    <a:pt x="30260" y="44365"/>
                  </a:lnTo>
                  <a:lnTo>
                    <a:pt x="42371" y="10040"/>
                  </a:lnTo>
                  <a:lnTo>
                    <a:pt x="49304" y="3807"/>
                  </a:lnTo>
                  <a:lnTo>
                    <a:pt x="57436" y="821"/>
                  </a:lnTo>
                  <a:lnTo>
                    <a:pt x="66366" y="0"/>
                  </a:lnTo>
                  <a:lnTo>
                    <a:pt x="74660" y="2963"/>
                  </a:lnTo>
                  <a:lnTo>
                    <a:pt x="90114" y="15613"/>
                  </a:lnTo>
                  <a:lnTo>
                    <a:pt x="106379" y="42465"/>
                  </a:lnTo>
                  <a:lnTo>
                    <a:pt x="122904" y="95472"/>
                  </a:lnTo>
                  <a:lnTo>
                    <a:pt x="126341" y="1141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541962" y="3906072"/>
              <a:ext cx="117317" cy="189514"/>
            </a:xfrm>
            <a:custGeom>
              <a:avLst/>
              <a:gdLst/>
              <a:ahLst/>
              <a:cxnLst/>
              <a:rect l="0" t="0" r="0" b="0"/>
              <a:pathLst>
                <a:path w="117317" h="189514">
                  <a:moveTo>
                    <a:pt x="69520" y="0"/>
                  </a:moveTo>
                  <a:lnTo>
                    <a:pt x="45473" y="9575"/>
                  </a:lnTo>
                  <a:lnTo>
                    <a:pt x="9927" y="39404"/>
                  </a:lnTo>
                  <a:lnTo>
                    <a:pt x="2090" y="59237"/>
                  </a:lnTo>
                  <a:lnTo>
                    <a:pt x="0" y="71077"/>
                  </a:lnTo>
                  <a:lnTo>
                    <a:pt x="2116" y="80140"/>
                  </a:lnTo>
                  <a:lnTo>
                    <a:pt x="7036" y="87352"/>
                  </a:lnTo>
                  <a:lnTo>
                    <a:pt x="13826" y="93330"/>
                  </a:lnTo>
                  <a:lnTo>
                    <a:pt x="33849" y="99972"/>
                  </a:lnTo>
                  <a:lnTo>
                    <a:pt x="79241" y="109825"/>
                  </a:lnTo>
                  <a:lnTo>
                    <a:pt x="105805" y="125218"/>
                  </a:lnTo>
                  <a:lnTo>
                    <a:pt x="111257" y="133781"/>
                  </a:lnTo>
                  <a:lnTo>
                    <a:pt x="117316" y="155775"/>
                  </a:lnTo>
                  <a:lnTo>
                    <a:pt x="115421" y="164681"/>
                  </a:lnTo>
                  <a:lnTo>
                    <a:pt x="110649" y="171789"/>
                  </a:lnTo>
                  <a:lnTo>
                    <a:pt x="103958" y="177697"/>
                  </a:lnTo>
                  <a:lnTo>
                    <a:pt x="87165" y="184262"/>
                  </a:lnTo>
                  <a:lnTo>
                    <a:pt x="58991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500400" y="4064000"/>
              <a:ext cx="5590" cy="73700"/>
            </a:xfrm>
            <a:custGeom>
              <a:avLst/>
              <a:gdLst/>
              <a:ahLst/>
              <a:cxnLst/>
              <a:rect l="0" t="0" r="0" b="0"/>
              <a:pathLst>
                <a:path w="5590" h="73700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5589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747523" y="4806546"/>
            <a:ext cx="2779037" cy="457703"/>
            <a:chOff x="747523" y="4806546"/>
            <a:chExt cx="2779037" cy="457703"/>
          </a:xfrm>
        </p:grpSpPr>
        <p:sp>
          <p:nvSpPr>
            <p:cNvPr id="136" name="Freeform 135"/>
            <p:cNvSpPr/>
            <p:nvPr/>
          </p:nvSpPr>
          <p:spPr>
            <a:xfrm>
              <a:off x="747523" y="5137906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06363" y="5590"/>
                  </a:lnTo>
                  <a:lnTo>
                    <a:pt x="48913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1168663" y="5011565"/>
              <a:ext cx="10529" cy="231627"/>
            </a:xfrm>
            <a:custGeom>
              <a:avLst/>
              <a:gdLst/>
              <a:ahLst/>
              <a:cxnLst/>
              <a:rect l="0" t="0" r="0" b="0"/>
              <a:pathLst>
                <a:path w="10529" h="231627">
                  <a:moveTo>
                    <a:pt x="0" y="0"/>
                  </a:moveTo>
                  <a:lnTo>
                    <a:pt x="0" y="58616"/>
                  </a:lnTo>
                  <a:lnTo>
                    <a:pt x="7235" y="112790"/>
                  </a:lnTo>
                  <a:lnTo>
                    <a:pt x="9878" y="168552"/>
                  </a:lnTo>
                  <a:lnTo>
                    <a:pt x="10528" y="2316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1063378" y="4979979"/>
              <a:ext cx="210571" cy="73701"/>
            </a:xfrm>
            <a:custGeom>
              <a:avLst/>
              <a:gdLst/>
              <a:ahLst/>
              <a:cxnLst/>
              <a:rect l="0" t="0" r="0" b="0"/>
              <a:pathLst>
                <a:path w="210571" h="73701">
                  <a:moveTo>
                    <a:pt x="210570" y="0"/>
                  </a:moveTo>
                  <a:lnTo>
                    <a:pt x="188213" y="0"/>
                  </a:lnTo>
                  <a:lnTo>
                    <a:pt x="170998" y="6239"/>
                  </a:lnTo>
                  <a:lnTo>
                    <a:pt x="115112" y="31209"/>
                  </a:lnTo>
                  <a:lnTo>
                    <a:pt x="61909" y="49083"/>
                  </a:lnTo>
                  <a:lnTo>
                    <a:pt x="18944" y="63161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094963" y="5222134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56695" y="17959"/>
                  </a:lnTo>
                  <a:lnTo>
                    <a:pt x="99534" y="35150"/>
                  </a:lnTo>
                  <a:lnTo>
                    <a:pt x="46351" y="4073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316062" y="5070093"/>
              <a:ext cx="136871" cy="153772"/>
            </a:xfrm>
            <a:custGeom>
              <a:avLst/>
              <a:gdLst/>
              <a:ahLst/>
              <a:cxnLst/>
              <a:rect l="0" t="0" r="0" b="0"/>
              <a:pathLst>
                <a:path w="136871" h="153772">
                  <a:moveTo>
                    <a:pt x="0" y="67813"/>
                  </a:moveTo>
                  <a:lnTo>
                    <a:pt x="8333" y="105291"/>
                  </a:lnTo>
                  <a:lnTo>
                    <a:pt x="11892" y="128924"/>
                  </a:lnTo>
                  <a:lnTo>
                    <a:pt x="21273" y="151126"/>
                  </a:lnTo>
                  <a:lnTo>
                    <a:pt x="23541" y="153771"/>
                  </a:lnTo>
                  <a:lnTo>
                    <a:pt x="23882" y="150854"/>
                  </a:lnTo>
                  <a:lnTo>
                    <a:pt x="16091" y="95251"/>
                  </a:lnTo>
                  <a:lnTo>
                    <a:pt x="20076" y="42428"/>
                  </a:lnTo>
                  <a:lnTo>
                    <a:pt x="26355" y="6480"/>
                  </a:lnTo>
                  <a:lnTo>
                    <a:pt x="31608" y="1188"/>
                  </a:lnTo>
                  <a:lnTo>
                    <a:pt x="38620" y="0"/>
                  </a:lnTo>
                  <a:lnTo>
                    <a:pt x="54599" y="4919"/>
                  </a:lnTo>
                  <a:lnTo>
                    <a:pt x="69500" y="14904"/>
                  </a:lnTo>
                  <a:lnTo>
                    <a:pt x="80801" y="30260"/>
                  </a:lnTo>
                  <a:lnTo>
                    <a:pt x="113317" y="89271"/>
                  </a:lnTo>
                  <a:lnTo>
                    <a:pt x="136870" y="152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1500995" y="5083661"/>
              <a:ext cx="120394" cy="138474"/>
            </a:xfrm>
            <a:custGeom>
              <a:avLst/>
              <a:gdLst/>
              <a:ahLst/>
              <a:cxnLst/>
              <a:rect l="0" t="0" r="0" b="0"/>
              <a:pathLst>
                <a:path w="120394" h="138474">
                  <a:moveTo>
                    <a:pt x="78279" y="12131"/>
                  </a:moveTo>
                  <a:lnTo>
                    <a:pt x="67101" y="953"/>
                  </a:lnTo>
                  <a:lnTo>
                    <a:pt x="60298" y="0"/>
                  </a:lnTo>
                  <a:lnTo>
                    <a:pt x="43382" y="5180"/>
                  </a:lnTo>
                  <a:lnTo>
                    <a:pt x="14127" y="21250"/>
                  </a:lnTo>
                  <a:lnTo>
                    <a:pt x="7435" y="29909"/>
                  </a:lnTo>
                  <a:lnTo>
                    <a:pt x="0" y="52008"/>
                  </a:lnTo>
                  <a:lnTo>
                    <a:pt x="1403" y="85168"/>
                  </a:lnTo>
                  <a:lnTo>
                    <a:pt x="9407" y="103474"/>
                  </a:lnTo>
                  <a:lnTo>
                    <a:pt x="14817" y="111631"/>
                  </a:lnTo>
                  <a:lnTo>
                    <a:pt x="30187" y="123814"/>
                  </a:lnTo>
                  <a:lnTo>
                    <a:pt x="49886" y="131958"/>
                  </a:lnTo>
                  <a:lnTo>
                    <a:pt x="94421" y="137186"/>
                  </a:lnTo>
                  <a:lnTo>
                    <a:pt x="120393" y="1384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642445" y="4937865"/>
              <a:ext cx="31587" cy="242157"/>
            </a:xfrm>
            <a:custGeom>
              <a:avLst/>
              <a:gdLst/>
              <a:ahLst/>
              <a:cxnLst/>
              <a:rect l="0" t="0" r="0" b="0"/>
              <a:pathLst>
                <a:path w="31587" h="242157">
                  <a:moveTo>
                    <a:pt x="0" y="0"/>
                  </a:moveTo>
                  <a:lnTo>
                    <a:pt x="5589" y="58617"/>
                  </a:lnTo>
                  <a:lnTo>
                    <a:pt x="18212" y="118333"/>
                  </a:lnTo>
                  <a:lnTo>
                    <a:pt x="26084" y="178052"/>
                  </a:lnTo>
                  <a:lnTo>
                    <a:pt x="29141" y="205476"/>
                  </a:lnTo>
                  <a:lnTo>
                    <a:pt x="31586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747730" y="5074735"/>
              <a:ext cx="81215" cy="125078"/>
            </a:xfrm>
            <a:custGeom>
              <a:avLst/>
              <a:gdLst/>
              <a:ahLst/>
              <a:cxnLst/>
              <a:rect l="0" t="0" r="0" b="0"/>
              <a:pathLst>
                <a:path w="81215" h="125078">
                  <a:moveTo>
                    <a:pt x="0" y="31586"/>
                  </a:moveTo>
                  <a:lnTo>
                    <a:pt x="3120" y="74278"/>
                  </a:lnTo>
                  <a:lnTo>
                    <a:pt x="14654" y="115928"/>
                  </a:lnTo>
                  <a:lnTo>
                    <a:pt x="20298" y="121739"/>
                  </a:lnTo>
                  <a:lnTo>
                    <a:pt x="27570" y="124443"/>
                  </a:lnTo>
                  <a:lnTo>
                    <a:pt x="35928" y="125077"/>
                  </a:lnTo>
                  <a:lnTo>
                    <a:pt x="51453" y="119541"/>
                  </a:lnTo>
                  <a:lnTo>
                    <a:pt x="58869" y="114789"/>
                  </a:lnTo>
                  <a:lnTo>
                    <a:pt x="70228" y="100151"/>
                  </a:lnTo>
                  <a:lnTo>
                    <a:pt x="78006" y="80777"/>
                  </a:lnTo>
                  <a:lnTo>
                    <a:pt x="81214" y="44731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1870258" y="4903285"/>
              <a:ext cx="109100" cy="317594"/>
            </a:xfrm>
            <a:custGeom>
              <a:avLst/>
              <a:gdLst/>
              <a:ahLst/>
              <a:cxnLst/>
              <a:rect l="0" t="0" r="0" b="0"/>
              <a:pathLst>
                <a:path w="109100" h="317594">
                  <a:moveTo>
                    <a:pt x="77514" y="245150"/>
                  </a:moveTo>
                  <a:lnTo>
                    <a:pt x="77514" y="222793"/>
                  </a:lnTo>
                  <a:lnTo>
                    <a:pt x="74004" y="215037"/>
                  </a:lnTo>
                  <a:lnTo>
                    <a:pt x="60746" y="203301"/>
                  </a:lnTo>
                  <a:lnTo>
                    <a:pt x="52297" y="200873"/>
                  </a:lnTo>
                  <a:lnTo>
                    <a:pt x="33551" y="201294"/>
                  </a:lnTo>
                  <a:lnTo>
                    <a:pt x="25978" y="205384"/>
                  </a:lnTo>
                  <a:lnTo>
                    <a:pt x="14445" y="219287"/>
                  </a:lnTo>
                  <a:lnTo>
                    <a:pt x="1375" y="246845"/>
                  </a:lnTo>
                  <a:lnTo>
                    <a:pt x="0" y="266961"/>
                  </a:lnTo>
                  <a:lnTo>
                    <a:pt x="8650" y="308470"/>
                  </a:lnTo>
                  <a:lnTo>
                    <a:pt x="15227" y="314269"/>
                  </a:lnTo>
                  <a:lnTo>
                    <a:pt x="24291" y="316966"/>
                  </a:lnTo>
                  <a:lnTo>
                    <a:pt x="35013" y="317593"/>
                  </a:lnTo>
                  <a:lnTo>
                    <a:pt x="43331" y="314503"/>
                  </a:lnTo>
                  <a:lnTo>
                    <a:pt x="55692" y="301710"/>
                  </a:lnTo>
                  <a:lnTo>
                    <a:pt x="80648" y="244569"/>
                  </a:lnTo>
                  <a:lnTo>
                    <a:pt x="93817" y="194516"/>
                  </a:lnTo>
                  <a:lnTo>
                    <a:pt x="97631" y="136449"/>
                  </a:lnTo>
                  <a:lnTo>
                    <a:pt x="98385" y="74589"/>
                  </a:lnTo>
                  <a:lnTo>
                    <a:pt x="96194" y="19650"/>
                  </a:lnTo>
                  <a:lnTo>
                    <a:pt x="87376" y="258"/>
                  </a:lnTo>
                  <a:lnTo>
                    <a:pt x="82919" y="0"/>
                  </a:lnTo>
                  <a:lnTo>
                    <a:pt x="78777" y="5678"/>
                  </a:lnTo>
                  <a:lnTo>
                    <a:pt x="72226" y="26414"/>
                  </a:lnTo>
                  <a:lnTo>
                    <a:pt x="69708" y="63226"/>
                  </a:lnTo>
                  <a:lnTo>
                    <a:pt x="76254" y="124010"/>
                  </a:lnTo>
                  <a:lnTo>
                    <a:pt x="84500" y="178804"/>
                  </a:lnTo>
                  <a:lnTo>
                    <a:pt x="90462" y="231568"/>
                  </a:lnTo>
                  <a:lnTo>
                    <a:pt x="99288" y="259063"/>
                  </a:lnTo>
                  <a:lnTo>
                    <a:pt x="109099" y="2767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007637" y="5061707"/>
              <a:ext cx="150706" cy="163323"/>
            </a:xfrm>
            <a:custGeom>
              <a:avLst/>
              <a:gdLst/>
              <a:ahLst/>
              <a:cxnLst/>
              <a:rect l="0" t="0" r="0" b="0"/>
              <a:pathLst>
                <a:path w="150706" h="163323">
                  <a:moveTo>
                    <a:pt x="24363" y="55143"/>
                  </a:moveTo>
                  <a:lnTo>
                    <a:pt x="41130" y="60732"/>
                  </a:lnTo>
                  <a:lnTo>
                    <a:pt x="73915" y="58618"/>
                  </a:lnTo>
                  <a:lnTo>
                    <a:pt x="93569" y="50448"/>
                  </a:lnTo>
                  <a:lnTo>
                    <a:pt x="102086" y="44994"/>
                  </a:lnTo>
                  <a:lnTo>
                    <a:pt x="106594" y="37848"/>
                  </a:lnTo>
                  <a:lnTo>
                    <a:pt x="108483" y="20550"/>
                  </a:lnTo>
                  <a:lnTo>
                    <a:pt x="105009" y="13364"/>
                  </a:lnTo>
                  <a:lnTo>
                    <a:pt x="91791" y="2259"/>
                  </a:lnTo>
                  <a:lnTo>
                    <a:pt x="83353" y="0"/>
                  </a:lnTo>
                  <a:lnTo>
                    <a:pt x="64618" y="609"/>
                  </a:lnTo>
                  <a:lnTo>
                    <a:pt x="47713" y="7899"/>
                  </a:lnTo>
                  <a:lnTo>
                    <a:pt x="17797" y="31642"/>
                  </a:lnTo>
                  <a:lnTo>
                    <a:pt x="2010" y="57538"/>
                  </a:lnTo>
                  <a:lnTo>
                    <a:pt x="0" y="77264"/>
                  </a:lnTo>
                  <a:lnTo>
                    <a:pt x="4176" y="97730"/>
                  </a:lnTo>
                  <a:lnTo>
                    <a:pt x="19681" y="127812"/>
                  </a:lnTo>
                  <a:lnTo>
                    <a:pt x="32421" y="144372"/>
                  </a:lnTo>
                  <a:lnTo>
                    <a:pt x="52120" y="156411"/>
                  </a:lnTo>
                  <a:lnTo>
                    <a:pt x="75304" y="163322"/>
                  </a:lnTo>
                  <a:lnTo>
                    <a:pt x="118783" y="161346"/>
                  </a:lnTo>
                  <a:lnTo>
                    <a:pt x="150705" y="1604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301519" y="4806546"/>
              <a:ext cx="162150" cy="394699"/>
            </a:xfrm>
            <a:custGeom>
              <a:avLst/>
              <a:gdLst/>
              <a:ahLst/>
              <a:cxnLst/>
              <a:rect l="0" t="0" r="0" b="0"/>
              <a:pathLst>
                <a:path w="162150" h="394699">
                  <a:moveTo>
                    <a:pt x="130563" y="257661"/>
                  </a:moveTo>
                  <a:lnTo>
                    <a:pt x="120988" y="233614"/>
                  </a:lnTo>
                  <a:lnTo>
                    <a:pt x="110320" y="219287"/>
                  </a:lnTo>
                  <a:lnTo>
                    <a:pt x="91541" y="211360"/>
                  </a:lnTo>
                  <a:lnTo>
                    <a:pt x="79982" y="209246"/>
                  </a:lnTo>
                  <a:lnTo>
                    <a:pt x="69936" y="210177"/>
                  </a:lnTo>
                  <a:lnTo>
                    <a:pt x="52535" y="217450"/>
                  </a:lnTo>
                  <a:lnTo>
                    <a:pt x="29585" y="240287"/>
                  </a:lnTo>
                  <a:lnTo>
                    <a:pt x="5251" y="289732"/>
                  </a:lnTo>
                  <a:lnTo>
                    <a:pt x="0" y="310519"/>
                  </a:lnTo>
                  <a:lnTo>
                    <a:pt x="6161" y="352460"/>
                  </a:lnTo>
                  <a:lnTo>
                    <a:pt x="13272" y="372323"/>
                  </a:lnTo>
                  <a:lnTo>
                    <a:pt x="24232" y="388951"/>
                  </a:lnTo>
                  <a:lnTo>
                    <a:pt x="31600" y="393150"/>
                  </a:lnTo>
                  <a:lnTo>
                    <a:pt x="49145" y="394698"/>
                  </a:lnTo>
                  <a:lnTo>
                    <a:pt x="65521" y="388366"/>
                  </a:lnTo>
                  <a:lnTo>
                    <a:pt x="80599" y="376584"/>
                  </a:lnTo>
                  <a:lnTo>
                    <a:pt x="116416" y="330383"/>
                  </a:lnTo>
                  <a:lnTo>
                    <a:pt x="140153" y="270256"/>
                  </a:lnTo>
                  <a:lnTo>
                    <a:pt x="154945" y="220895"/>
                  </a:lnTo>
                  <a:lnTo>
                    <a:pt x="160726" y="158848"/>
                  </a:lnTo>
                  <a:lnTo>
                    <a:pt x="158748" y="97199"/>
                  </a:lnTo>
                  <a:lnTo>
                    <a:pt x="147439" y="40222"/>
                  </a:lnTo>
                  <a:lnTo>
                    <a:pt x="137383" y="6061"/>
                  </a:lnTo>
                  <a:lnTo>
                    <a:pt x="132770" y="1021"/>
                  </a:lnTo>
                  <a:lnTo>
                    <a:pt x="127356" y="0"/>
                  </a:lnTo>
                  <a:lnTo>
                    <a:pt x="121406" y="1659"/>
                  </a:lnTo>
                  <a:lnTo>
                    <a:pt x="117439" y="8614"/>
                  </a:lnTo>
                  <a:lnTo>
                    <a:pt x="111074" y="58684"/>
                  </a:lnTo>
                  <a:lnTo>
                    <a:pt x="109816" y="113982"/>
                  </a:lnTo>
                  <a:lnTo>
                    <a:pt x="116803" y="177201"/>
                  </a:lnTo>
                  <a:lnTo>
                    <a:pt x="122516" y="232842"/>
                  </a:lnTo>
                  <a:lnTo>
                    <a:pt x="134418" y="267074"/>
                  </a:lnTo>
                  <a:lnTo>
                    <a:pt x="162149" y="3103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547896" y="5053679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0" y="48930"/>
                  </a:lnTo>
                  <a:lnTo>
                    <a:pt x="3119" y="87417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547896" y="493786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2593042" y="4969450"/>
              <a:ext cx="60140" cy="178398"/>
            </a:xfrm>
            <a:custGeom>
              <a:avLst/>
              <a:gdLst/>
              <a:ahLst/>
              <a:cxnLst/>
              <a:rect l="0" t="0" r="0" b="0"/>
              <a:pathLst>
                <a:path w="60140" h="178398">
                  <a:moveTo>
                    <a:pt x="7496" y="94757"/>
                  </a:moveTo>
                  <a:lnTo>
                    <a:pt x="24285" y="149802"/>
                  </a:lnTo>
                  <a:lnTo>
                    <a:pt x="27289" y="178397"/>
                  </a:lnTo>
                  <a:lnTo>
                    <a:pt x="27992" y="170145"/>
                  </a:lnTo>
                  <a:lnTo>
                    <a:pt x="13850" y="115038"/>
                  </a:lnTo>
                  <a:lnTo>
                    <a:pt x="0" y="59949"/>
                  </a:lnTo>
                  <a:lnTo>
                    <a:pt x="986" y="23222"/>
                  </a:lnTo>
                  <a:lnTo>
                    <a:pt x="3156" y="11972"/>
                  </a:lnTo>
                  <a:lnTo>
                    <a:pt x="9282" y="5642"/>
                  </a:lnTo>
                  <a:lnTo>
                    <a:pt x="18046" y="2592"/>
                  </a:lnTo>
                  <a:lnTo>
                    <a:pt x="6013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676974" y="4967290"/>
              <a:ext cx="113405" cy="163324"/>
            </a:xfrm>
            <a:custGeom>
              <a:avLst/>
              <a:gdLst/>
              <a:ahLst/>
              <a:cxnLst/>
              <a:rect l="0" t="0" r="0" b="0"/>
              <a:pathLst>
                <a:path w="113405" h="163324">
                  <a:moveTo>
                    <a:pt x="39378" y="86389"/>
                  </a:moveTo>
                  <a:lnTo>
                    <a:pt x="83341" y="71734"/>
                  </a:lnTo>
                  <a:lnTo>
                    <a:pt x="100251" y="58819"/>
                  </a:lnTo>
                  <a:lnTo>
                    <a:pt x="108036" y="50461"/>
                  </a:lnTo>
                  <a:lnTo>
                    <a:pt x="112056" y="41380"/>
                  </a:lnTo>
                  <a:lnTo>
                    <a:pt x="113404" y="21931"/>
                  </a:lnTo>
                  <a:lnTo>
                    <a:pt x="109785" y="14171"/>
                  </a:lnTo>
                  <a:lnTo>
                    <a:pt x="96407" y="2429"/>
                  </a:lnTo>
                  <a:lnTo>
                    <a:pt x="87926" y="0"/>
                  </a:lnTo>
                  <a:lnTo>
                    <a:pt x="69144" y="420"/>
                  </a:lnTo>
                  <a:lnTo>
                    <a:pt x="52217" y="7626"/>
                  </a:lnTo>
                  <a:lnTo>
                    <a:pt x="22287" y="31316"/>
                  </a:lnTo>
                  <a:lnTo>
                    <a:pt x="6498" y="57202"/>
                  </a:lnTo>
                  <a:lnTo>
                    <a:pt x="0" y="92689"/>
                  </a:lnTo>
                  <a:lnTo>
                    <a:pt x="4719" y="112975"/>
                  </a:lnTo>
                  <a:lnTo>
                    <a:pt x="26813" y="145063"/>
                  </a:lnTo>
                  <a:lnTo>
                    <a:pt x="52423" y="161225"/>
                  </a:lnTo>
                  <a:lnTo>
                    <a:pt x="72082" y="163323"/>
                  </a:lnTo>
                  <a:lnTo>
                    <a:pt x="102549" y="1600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2845410" y="5005975"/>
              <a:ext cx="92041" cy="123695"/>
            </a:xfrm>
            <a:custGeom>
              <a:avLst/>
              <a:gdLst/>
              <a:ahLst/>
              <a:cxnLst/>
              <a:rect l="0" t="0" r="0" b="0"/>
              <a:pathLst>
                <a:path w="92041" h="123695">
                  <a:moveTo>
                    <a:pt x="60455" y="5590"/>
                  </a:moveTo>
                  <a:lnTo>
                    <a:pt x="43687" y="0"/>
                  </a:lnTo>
                  <a:lnTo>
                    <a:pt x="36408" y="694"/>
                  </a:lnTo>
                  <a:lnTo>
                    <a:pt x="22082" y="7703"/>
                  </a:lnTo>
                  <a:lnTo>
                    <a:pt x="11035" y="21737"/>
                  </a:lnTo>
                  <a:lnTo>
                    <a:pt x="3395" y="40842"/>
                  </a:lnTo>
                  <a:lnTo>
                    <a:pt x="0" y="64931"/>
                  </a:lnTo>
                  <a:lnTo>
                    <a:pt x="4730" y="88116"/>
                  </a:lnTo>
                  <a:lnTo>
                    <a:pt x="9267" y="99211"/>
                  </a:lnTo>
                  <a:lnTo>
                    <a:pt x="23667" y="114659"/>
                  </a:lnTo>
                  <a:lnTo>
                    <a:pt x="32420" y="120417"/>
                  </a:lnTo>
                  <a:lnTo>
                    <a:pt x="51505" y="123694"/>
                  </a:lnTo>
                  <a:lnTo>
                    <a:pt x="69345" y="121251"/>
                  </a:lnTo>
                  <a:lnTo>
                    <a:pt x="92040" y="1108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963447" y="4811523"/>
              <a:ext cx="37176" cy="263213"/>
            </a:xfrm>
            <a:custGeom>
              <a:avLst/>
              <a:gdLst/>
              <a:ahLst/>
              <a:cxnLst/>
              <a:rect l="0" t="0" r="0" b="0"/>
              <a:pathLst>
                <a:path w="37176" h="263213">
                  <a:moveTo>
                    <a:pt x="5589" y="0"/>
                  </a:moveTo>
                  <a:lnTo>
                    <a:pt x="0" y="16767"/>
                  </a:lnTo>
                  <a:lnTo>
                    <a:pt x="4044" y="78565"/>
                  </a:lnTo>
                  <a:lnTo>
                    <a:pt x="10873" y="139261"/>
                  </a:lnTo>
                  <a:lnTo>
                    <a:pt x="23487" y="196311"/>
                  </a:lnTo>
                  <a:lnTo>
                    <a:pt x="34124" y="243282"/>
                  </a:lnTo>
                  <a:lnTo>
                    <a:pt x="37175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926922" y="4937865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57197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3074321" y="4969450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5861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3063792" y="485363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134667" y="4927336"/>
              <a:ext cx="79715" cy="127274"/>
            </a:xfrm>
            <a:custGeom>
              <a:avLst/>
              <a:gdLst/>
              <a:ahLst/>
              <a:cxnLst/>
              <a:rect l="0" t="0" r="0" b="0"/>
              <a:pathLst>
                <a:path w="79715" h="127274">
                  <a:moveTo>
                    <a:pt x="44939" y="42114"/>
                  </a:moveTo>
                  <a:lnTo>
                    <a:pt x="28171" y="53293"/>
                  </a:lnTo>
                  <a:lnTo>
                    <a:pt x="16820" y="68140"/>
                  </a:lnTo>
                  <a:lnTo>
                    <a:pt x="0" y="106267"/>
                  </a:lnTo>
                  <a:lnTo>
                    <a:pt x="942" y="114129"/>
                  </a:lnTo>
                  <a:lnTo>
                    <a:pt x="5079" y="120540"/>
                  </a:lnTo>
                  <a:lnTo>
                    <a:pt x="11346" y="125983"/>
                  </a:lnTo>
                  <a:lnTo>
                    <a:pt x="19034" y="127273"/>
                  </a:lnTo>
                  <a:lnTo>
                    <a:pt x="36935" y="122467"/>
                  </a:lnTo>
                  <a:lnTo>
                    <a:pt x="53470" y="109412"/>
                  </a:lnTo>
                  <a:lnTo>
                    <a:pt x="67448" y="91912"/>
                  </a:lnTo>
                  <a:lnTo>
                    <a:pt x="77559" y="72435"/>
                  </a:lnTo>
                  <a:lnTo>
                    <a:pt x="79714" y="52081"/>
                  </a:lnTo>
                  <a:lnTo>
                    <a:pt x="75602" y="32506"/>
                  </a:lnTo>
                  <a:lnTo>
                    <a:pt x="5546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232248" y="4940692"/>
              <a:ext cx="115815" cy="124828"/>
            </a:xfrm>
            <a:custGeom>
              <a:avLst/>
              <a:gdLst/>
              <a:ahLst/>
              <a:cxnLst/>
              <a:rect l="0" t="0" r="0" b="0"/>
              <a:pathLst>
                <a:path w="115815" h="124828">
                  <a:moveTo>
                    <a:pt x="0" y="28758"/>
                  </a:moveTo>
                  <a:lnTo>
                    <a:pt x="25195" y="84973"/>
                  </a:lnTo>
                  <a:lnTo>
                    <a:pt x="33815" y="114184"/>
                  </a:lnTo>
                  <a:lnTo>
                    <a:pt x="34241" y="121974"/>
                  </a:lnTo>
                  <a:lnTo>
                    <a:pt x="32186" y="124827"/>
                  </a:lnTo>
                  <a:lnTo>
                    <a:pt x="28477" y="124390"/>
                  </a:lnTo>
                  <a:lnTo>
                    <a:pt x="26003" y="119419"/>
                  </a:lnTo>
                  <a:lnTo>
                    <a:pt x="21708" y="64975"/>
                  </a:lnTo>
                  <a:lnTo>
                    <a:pt x="26840" y="30130"/>
                  </a:lnTo>
                  <a:lnTo>
                    <a:pt x="41358" y="3169"/>
                  </a:lnTo>
                  <a:lnTo>
                    <a:pt x="47459" y="0"/>
                  </a:lnTo>
                  <a:lnTo>
                    <a:pt x="53866" y="228"/>
                  </a:lnTo>
                  <a:lnTo>
                    <a:pt x="67225" y="6719"/>
                  </a:lnTo>
                  <a:lnTo>
                    <a:pt x="80961" y="17403"/>
                  </a:lnTo>
                  <a:lnTo>
                    <a:pt x="91745" y="36190"/>
                  </a:lnTo>
                  <a:lnTo>
                    <a:pt x="112430" y="99067"/>
                  </a:lnTo>
                  <a:lnTo>
                    <a:pt x="115814" y="1235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3389850" y="4927336"/>
              <a:ext cx="136710" cy="189515"/>
            </a:xfrm>
            <a:custGeom>
              <a:avLst/>
              <a:gdLst/>
              <a:ahLst/>
              <a:cxnLst/>
              <a:rect l="0" t="0" r="0" b="0"/>
              <a:pathLst>
                <a:path w="136710" h="189515">
                  <a:moveTo>
                    <a:pt x="74025" y="0"/>
                  </a:moveTo>
                  <a:lnTo>
                    <a:pt x="30062" y="14654"/>
                  </a:lnTo>
                  <a:lnTo>
                    <a:pt x="13152" y="27570"/>
                  </a:lnTo>
                  <a:lnTo>
                    <a:pt x="5367" y="35928"/>
                  </a:lnTo>
                  <a:lnTo>
                    <a:pt x="1347" y="45009"/>
                  </a:lnTo>
                  <a:lnTo>
                    <a:pt x="0" y="64458"/>
                  </a:lnTo>
                  <a:lnTo>
                    <a:pt x="3618" y="72218"/>
                  </a:lnTo>
                  <a:lnTo>
                    <a:pt x="16997" y="83960"/>
                  </a:lnTo>
                  <a:lnTo>
                    <a:pt x="37761" y="89958"/>
                  </a:lnTo>
                  <a:lnTo>
                    <a:pt x="83630" y="99398"/>
                  </a:lnTo>
                  <a:lnTo>
                    <a:pt x="115865" y="114720"/>
                  </a:lnTo>
                  <a:lnTo>
                    <a:pt x="130835" y="130535"/>
                  </a:lnTo>
                  <a:lnTo>
                    <a:pt x="136465" y="139666"/>
                  </a:lnTo>
                  <a:lnTo>
                    <a:pt x="136709" y="146923"/>
                  </a:lnTo>
                  <a:lnTo>
                    <a:pt x="133362" y="152931"/>
                  </a:lnTo>
                  <a:lnTo>
                    <a:pt x="120284" y="162726"/>
                  </a:lnTo>
                  <a:lnTo>
                    <a:pt x="74025" y="1895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3" name="Group 202"/>
          <p:cNvGrpSpPr/>
          <p:nvPr/>
        </p:nvGrpSpPr>
        <p:grpSpPr>
          <a:xfrm>
            <a:off x="5359005" y="3760055"/>
            <a:ext cx="4548312" cy="1347648"/>
            <a:chOff x="5359005" y="3760055"/>
            <a:chExt cx="4548312" cy="1347648"/>
          </a:xfrm>
        </p:grpSpPr>
        <p:sp>
          <p:nvSpPr>
            <p:cNvPr id="160" name="Freeform 159"/>
            <p:cNvSpPr/>
            <p:nvPr/>
          </p:nvSpPr>
          <p:spPr>
            <a:xfrm>
              <a:off x="6180228" y="3760055"/>
              <a:ext cx="147400" cy="178985"/>
            </a:xfrm>
            <a:custGeom>
              <a:avLst/>
              <a:gdLst/>
              <a:ahLst/>
              <a:cxnLst/>
              <a:rect l="0" t="0" r="0" b="0"/>
              <a:pathLst>
                <a:path w="147400" h="178985">
                  <a:moveTo>
                    <a:pt x="0" y="0"/>
                  </a:moveTo>
                  <a:lnTo>
                    <a:pt x="5589" y="16767"/>
                  </a:lnTo>
                  <a:lnTo>
                    <a:pt x="55708" y="77358"/>
                  </a:lnTo>
                  <a:lnTo>
                    <a:pt x="99397" y="136022"/>
                  </a:lnTo>
                  <a:lnTo>
                    <a:pt x="147399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201285" y="3760055"/>
              <a:ext cx="231627" cy="494840"/>
            </a:xfrm>
            <a:custGeom>
              <a:avLst/>
              <a:gdLst/>
              <a:ahLst/>
              <a:cxnLst/>
              <a:rect l="0" t="0" r="0" b="0"/>
              <a:pathLst>
                <a:path w="231627" h="494840">
                  <a:moveTo>
                    <a:pt x="231626" y="0"/>
                  </a:moveTo>
                  <a:lnTo>
                    <a:pt x="205263" y="55045"/>
                  </a:lnTo>
                  <a:lnTo>
                    <a:pt x="181749" y="109572"/>
                  </a:lnTo>
                  <a:lnTo>
                    <a:pt x="166155" y="149839"/>
                  </a:lnTo>
                  <a:lnTo>
                    <a:pt x="139926" y="201173"/>
                  </a:lnTo>
                  <a:lnTo>
                    <a:pt x="119188" y="250550"/>
                  </a:lnTo>
                  <a:lnTo>
                    <a:pt x="92637" y="302224"/>
                  </a:lnTo>
                  <a:lnTo>
                    <a:pt x="73721" y="354580"/>
                  </a:lnTo>
                  <a:lnTo>
                    <a:pt x="48443" y="415098"/>
                  </a:lnTo>
                  <a:lnTo>
                    <a:pt x="13946" y="472987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336344" y="4033796"/>
              <a:ext cx="146127" cy="213279"/>
            </a:xfrm>
            <a:custGeom>
              <a:avLst/>
              <a:gdLst/>
              <a:ahLst/>
              <a:cxnLst/>
              <a:rect l="0" t="0" r="0" b="0"/>
              <a:pathLst>
                <a:path w="146127" h="213279">
                  <a:moveTo>
                    <a:pt x="75511" y="0"/>
                  </a:moveTo>
                  <a:lnTo>
                    <a:pt x="37137" y="29308"/>
                  </a:lnTo>
                  <a:lnTo>
                    <a:pt x="3877" y="84952"/>
                  </a:lnTo>
                  <a:lnTo>
                    <a:pt x="0" y="105607"/>
                  </a:lnTo>
                  <a:lnTo>
                    <a:pt x="1454" y="158641"/>
                  </a:lnTo>
                  <a:lnTo>
                    <a:pt x="7891" y="182031"/>
                  </a:lnTo>
                  <a:lnTo>
                    <a:pt x="12883" y="191544"/>
                  </a:lnTo>
                  <a:lnTo>
                    <a:pt x="27790" y="205234"/>
                  </a:lnTo>
                  <a:lnTo>
                    <a:pt x="36677" y="210522"/>
                  </a:lnTo>
                  <a:lnTo>
                    <a:pt x="55912" y="213278"/>
                  </a:lnTo>
                  <a:lnTo>
                    <a:pt x="96856" y="205516"/>
                  </a:lnTo>
                  <a:lnTo>
                    <a:pt x="122649" y="190485"/>
                  </a:lnTo>
                  <a:lnTo>
                    <a:pt x="134676" y="171617"/>
                  </a:lnTo>
                  <a:lnTo>
                    <a:pt x="142750" y="147634"/>
                  </a:lnTo>
                  <a:lnTo>
                    <a:pt x="146126" y="108994"/>
                  </a:lnTo>
                  <a:lnTo>
                    <a:pt x="142770" y="85876"/>
                  </a:lnTo>
                  <a:lnTo>
                    <a:pt x="134260" y="67023"/>
                  </a:lnTo>
                  <a:lnTo>
                    <a:pt x="122679" y="52015"/>
                  </a:lnTo>
                  <a:lnTo>
                    <a:pt x="96567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511550" y="4054853"/>
              <a:ext cx="150249" cy="212980"/>
            </a:xfrm>
            <a:custGeom>
              <a:avLst/>
              <a:gdLst/>
              <a:ahLst/>
              <a:cxnLst/>
              <a:rect l="0" t="0" r="0" b="0"/>
              <a:pathLst>
                <a:path w="150249" h="212980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4560" y="85426"/>
                  </a:lnTo>
                  <a:lnTo>
                    <a:pt x="16907" y="146170"/>
                  </a:lnTo>
                  <a:lnTo>
                    <a:pt x="30312" y="189270"/>
                  </a:lnTo>
                  <a:lnTo>
                    <a:pt x="43483" y="204223"/>
                  </a:lnTo>
                  <a:lnTo>
                    <a:pt x="51909" y="209848"/>
                  </a:lnTo>
                  <a:lnTo>
                    <a:pt x="70630" y="212979"/>
                  </a:lnTo>
                  <a:lnTo>
                    <a:pt x="80535" y="212176"/>
                  </a:lnTo>
                  <a:lnTo>
                    <a:pt x="97779" y="201925"/>
                  </a:lnTo>
                  <a:lnTo>
                    <a:pt x="127916" y="172337"/>
                  </a:lnTo>
                  <a:lnTo>
                    <a:pt x="143739" y="139840"/>
                  </a:lnTo>
                  <a:lnTo>
                    <a:pt x="150248" y="100575"/>
                  </a:lnTo>
                  <a:lnTo>
                    <a:pt x="144042" y="46556"/>
                  </a:lnTo>
                  <a:lnTo>
                    <a:pt x="13193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908889" y="4075910"/>
              <a:ext cx="288262" cy="169864"/>
            </a:xfrm>
            <a:custGeom>
              <a:avLst/>
              <a:gdLst/>
              <a:ahLst/>
              <a:cxnLst/>
              <a:rect l="0" t="0" r="0" b="0"/>
              <a:pathLst>
                <a:path w="288262" h="169864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7019" y="132227"/>
                  </a:lnTo>
                  <a:lnTo>
                    <a:pt x="28182" y="150794"/>
                  </a:lnTo>
                  <a:lnTo>
                    <a:pt x="44061" y="163726"/>
                  </a:lnTo>
                  <a:lnTo>
                    <a:pt x="53209" y="168812"/>
                  </a:lnTo>
                  <a:lnTo>
                    <a:pt x="63986" y="169863"/>
                  </a:lnTo>
                  <a:lnTo>
                    <a:pt x="88440" y="164792"/>
                  </a:lnTo>
                  <a:lnTo>
                    <a:pt x="98002" y="158994"/>
                  </a:lnTo>
                  <a:lnTo>
                    <a:pt x="111747" y="143194"/>
                  </a:lnTo>
                  <a:lnTo>
                    <a:pt x="118636" y="121353"/>
                  </a:lnTo>
                  <a:lnTo>
                    <a:pt x="120473" y="108978"/>
                  </a:lnTo>
                  <a:lnTo>
                    <a:pt x="122867" y="104238"/>
                  </a:lnTo>
                  <a:lnTo>
                    <a:pt x="125634" y="104587"/>
                  </a:lnTo>
                  <a:lnTo>
                    <a:pt x="171409" y="151292"/>
                  </a:lnTo>
                  <a:lnTo>
                    <a:pt x="189607" y="165117"/>
                  </a:lnTo>
                  <a:lnTo>
                    <a:pt x="199372" y="168570"/>
                  </a:lnTo>
                  <a:lnTo>
                    <a:pt x="219582" y="169286"/>
                  </a:lnTo>
                  <a:lnTo>
                    <a:pt x="250690" y="157524"/>
                  </a:lnTo>
                  <a:lnTo>
                    <a:pt x="276545" y="133631"/>
                  </a:lnTo>
                  <a:lnTo>
                    <a:pt x="285466" y="108135"/>
                  </a:lnTo>
                  <a:lnTo>
                    <a:pt x="288261" y="79646"/>
                  </a:lnTo>
                  <a:lnTo>
                    <a:pt x="282075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7275192" y="4096967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0" y="58617"/>
                  </a:lnTo>
                  <a:lnTo>
                    <a:pt x="1170" y="109281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7243606" y="39706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7359419" y="3886397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0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8334" y="169786"/>
                  </a:lnTo>
                  <a:lnTo>
                    <a:pt x="12998" y="225782"/>
                  </a:lnTo>
                  <a:lnTo>
                    <a:pt x="18670" y="275128"/>
                  </a:lnTo>
                  <a:lnTo>
                    <a:pt x="20585" y="338616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7433119" y="3896925"/>
              <a:ext cx="31586" cy="400084"/>
            </a:xfrm>
            <a:custGeom>
              <a:avLst/>
              <a:gdLst/>
              <a:ahLst/>
              <a:cxnLst/>
              <a:rect l="0" t="0" r="0" b="0"/>
              <a:pathLst>
                <a:path w="31586" h="400084">
                  <a:moveTo>
                    <a:pt x="0" y="0"/>
                  </a:moveTo>
                  <a:lnTo>
                    <a:pt x="0" y="58617"/>
                  </a:lnTo>
                  <a:lnTo>
                    <a:pt x="8333" y="121453"/>
                  </a:lnTo>
                  <a:lnTo>
                    <a:pt x="9878" y="170127"/>
                  </a:lnTo>
                  <a:lnTo>
                    <a:pt x="15989" y="227798"/>
                  </a:lnTo>
                  <a:lnTo>
                    <a:pt x="21225" y="281390"/>
                  </a:lnTo>
                  <a:lnTo>
                    <a:pt x="29192" y="340156"/>
                  </a:lnTo>
                  <a:lnTo>
                    <a:pt x="31585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7675649" y="3844283"/>
              <a:ext cx="202826" cy="421141"/>
            </a:xfrm>
            <a:custGeom>
              <a:avLst/>
              <a:gdLst/>
              <a:ahLst/>
              <a:cxnLst/>
              <a:rect l="0" t="0" r="0" b="0"/>
              <a:pathLst>
                <a:path w="202826" h="421141">
                  <a:moveTo>
                    <a:pt x="10154" y="0"/>
                  </a:moveTo>
                  <a:lnTo>
                    <a:pt x="4565" y="16768"/>
                  </a:lnTo>
                  <a:lnTo>
                    <a:pt x="8610" y="78565"/>
                  </a:lnTo>
                  <a:lnTo>
                    <a:pt x="12816" y="127784"/>
                  </a:lnTo>
                  <a:lnTo>
                    <a:pt x="18351" y="179412"/>
                  </a:lnTo>
                  <a:lnTo>
                    <a:pt x="19992" y="231754"/>
                  </a:lnTo>
                  <a:lnTo>
                    <a:pt x="20478" y="284307"/>
                  </a:lnTo>
                  <a:lnTo>
                    <a:pt x="20622" y="333804"/>
                  </a:lnTo>
                  <a:lnTo>
                    <a:pt x="15082" y="386861"/>
                  </a:lnTo>
                  <a:lnTo>
                    <a:pt x="12270" y="391268"/>
                  </a:lnTo>
                  <a:lnTo>
                    <a:pt x="9224" y="390697"/>
                  </a:lnTo>
                  <a:lnTo>
                    <a:pt x="6025" y="386807"/>
                  </a:lnTo>
                  <a:lnTo>
                    <a:pt x="1522" y="358975"/>
                  </a:lnTo>
                  <a:lnTo>
                    <a:pt x="0" y="300412"/>
                  </a:lnTo>
                  <a:lnTo>
                    <a:pt x="2819" y="245691"/>
                  </a:lnTo>
                  <a:lnTo>
                    <a:pt x="5265" y="233984"/>
                  </a:lnTo>
                  <a:lnTo>
                    <a:pt x="17340" y="214737"/>
                  </a:lnTo>
                  <a:lnTo>
                    <a:pt x="25473" y="206329"/>
                  </a:lnTo>
                  <a:lnTo>
                    <a:pt x="36744" y="201894"/>
                  </a:lnTo>
                  <a:lnTo>
                    <a:pt x="78214" y="201240"/>
                  </a:lnTo>
                  <a:lnTo>
                    <a:pt x="113768" y="209625"/>
                  </a:lnTo>
                  <a:lnTo>
                    <a:pt x="135754" y="220289"/>
                  </a:lnTo>
                  <a:lnTo>
                    <a:pt x="162272" y="245035"/>
                  </a:lnTo>
                  <a:lnTo>
                    <a:pt x="196244" y="303511"/>
                  </a:lnTo>
                  <a:lnTo>
                    <a:pt x="202825" y="325576"/>
                  </a:lnTo>
                  <a:lnTo>
                    <a:pt x="201850" y="347082"/>
                  </a:lnTo>
                  <a:lnTo>
                    <a:pt x="194398" y="365218"/>
                  </a:lnTo>
                  <a:lnTo>
                    <a:pt x="170550" y="395926"/>
                  </a:lnTo>
                  <a:lnTo>
                    <a:pt x="139047" y="411849"/>
                  </a:lnTo>
                  <a:lnTo>
                    <a:pt x="86480" y="419305"/>
                  </a:lnTo>
                  <a:lnTo>
                    <a:pt x="37276" y="420777"/>
                  </a:lnTo>
                  <a:lnTo>
                    <a:pt x="10154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7890854" y="4026074"/>
              <a:ext cx="154527" cy="220237"/>
            </a:xfrm>
            <a:custGeom>
              <a:avLst/>
              <a:gdLst/>
              <a:ahLst/>
              <a:cxnLst/>
              <a:rect l="0" t="0" r="0" b="0"/>
              <a:pathLst>
                <a:path w="154527" h="220237">
                  <a:moveTo>
                    <a:pt x="5519" y="102478"/>
                  </a:moveTo>
                  <a:lnTo>
                    <a:pt x="59663" y="99359"/>
                  </a:lnTo>
                  <a:lnTo>
                    <a:pt x="109022" y="87824"/>
                  </a:lnTo>
                  <a:lnTo>
                    <a:pt x="136272" y="72140"/>
                  </a:lnTo>
                  <a:lnTo>
                    <a:pt x="148639" y="56239"/>
                  </a:lnTo>
                  <a:lnTo>
                    <a:pt x="153575" y="47086"/>
                  </a:lnTo>
                  <a:lnTo>
                    <a:pt x="154526" y="38644"/>
                  </a:lnTo>
                  <a:lnTo>
                    <a:pt x="149343" y="23025"/>
                  </a:lnTo>
                  <a:lnTo>
                    <a:pt x="133001" y="11403"/>
                  </a:lnTo>
                  <a:lnTo>
                    <a:pt x="110141" y="3509"/>
                  </a:lnTo>
                  <a:lnTo>
                    <a:pt x="84383" y="0"/>
                  </a:lnTo>
                  <a:lnTo>
                    <a:pt x="63576" y="4680"/>
                  </a:lnTo>
                  <a:lnTo>
                    <a:pt x="46530" y="15728"/>
                  </a:lnTo>
                  <a:lnTo>
                    <a:pt x="9345" y="61419"/>
                  </a:lnTo>
                  <a:lnTo>
                    <a:pt x="1371" y="88129"/>
                  </a:lnTo>
                  <a:lnTo>
                    <a:pt x="0" y="136051"/>
                  </a:lnTo>
                  <a:lnTo>
                    <a:pt x="5406" y="167702"/>
                  </a:lnTo>
                  <a:lnTo>
                    <a:pt x="15607" y="193468"/>
                  </a:lnTo>
                  <a:lnTo>
                    <a:pt x="31060" y="210379"/>
                  </a:lnTo>
                  <a:lnTo>
                    <a:pt x="40094" y="216526"/>
                  </a:lnTo>
                  <a:lnTo>
                    <a:pt x="59490" y="220236"/>
                  </a:lnTo>
                  <a:lnTo>
                    <a:pt x="110979" y="210143"/>
                  </a:lnTo>
                  <a:lnTo>
                    <a:pt x="152918" y="1972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8237240" y="4049066"/>
              <a:ext cx="242882" cy="454550"/>
            </a:xfrm>
            <a:custGeom>
              <a:avLst/>
              <a:gdLst/>
              <a:ahLst/>
              <a:cxnLst/>
              <a:rect l="0" t="0" r="0" b="0"/>
              <a:pathLst>
                <a:path w="242882" h="454550">
                  <a:moveTo>
                    <a:pt x="206615" y="90015"/>
                  </a:moveTo>
                  <a:lnTo>
                    <a:pt x="192043" y="47323"/>
                  </a:lnTo>
                  <a:lnTo>
                    <a:pt x="179081" y="27757"/>
                  </a:lnTo>
                  <a:lnTo>
                    <a:pt x="161622" y="11262"/>
                  </a:lnTo>
                  <a:lnTo>
                    <a:pt x="139045" y="2371"/>
                  </a:lnTo>
                  <a:lnTo>
                    <a:pt x="126473" y="0"/>
                  </a:lnTo>
                  <a:lnTo>
                    <a:pt x="100027" y="3605"/>
                  </a:lnTo>
                  <a:lnTo>
                    <a:pt x="50509" y="24983"/>
                  </a:lnTo>
                  <a:lnTo>
                    <a:pt x="34679" y="41225"/>
                  </a:lnTo>
                  <a:lnTo>
                    <a:pt x="9395" y="85837"/>
                  </a:lnTo>
                  <a:lnTo>
                    <a:pt x="0" y="125952"/>
                  </a:lnTo>
                  <a:lnTo>
                    <a:pt x="4042" y="150440"/>
                  </a:lnTo>
                  <a:lnTo>
                    <a:pt x="8395" y="161884"/>
                  </a:lnTo>
                  <a:lnTo>
                    <a:pt x="22591" y="177719"/>
                  </a:lnTo>
                  <a:lnTo>
                    <a:pt x="31290" y="183579"/>
                  </a:lnTo>
                  <a:lnTo>
                    <a:pt x="53433" y="186971"/>
                  </a:lnTo>
                  <a:lnTo>
                    <a:pt x="100188" y="179617"/>
                  </a:lnTo>
                  <a:lnTo>
                    <a:pt x="126988" y="164657"/>
                  </a:lnTo>
                  <a:lnTo>
                    <a:pt x="171307" y="115820"/>
                  </a:lnTo>
                  <a:lnTo>
                    <a:pt x="176058" y="116577"/>
                  </a:lnTo>
                  <a:lnTo>
                    <a:pt x="179224" y="122931"/>
                  </a:lnTo>
                  <a:lnTo>
                    <a:pt x="193129" y="176758"/>
                  </a:lnTo>
                  <a:lnTo>
                    <a:pt x="206725" y="236178"/>
                  </a:lnTo>
                  <a:lnTo>
                    <a:pt x="220674" y="287732"/>
                  </a:lnTo>
                  <a:lnTo>
                    <a:pt x="234695" y="340117"/>
                  </a:lnTo>
                  <a:lnTo>
                    <a:pt x="242881" y="380408"/>
                  </a:lnTo>
                  <a:lnTo>
                    <a:pt x="241061" y="403912"/>
                  </a:lnTo>
                  <a:lnTo>
                    <a:pt x="230113" y="426057"/>
                  </a:lnTo>
                  <a:lnTo>
                    <a:pt x="222280" y="436875"/>
                  </a:lnTo>
                  <a:lnTo>
                    <a:pt x="211210" y="444088"/>
                  </a:lnTo>
                  <a:lnTo>
                    <a:pt x="168852" y="454238"/>
                  </a:lnTo>
                  <a:lnTo>
                    <a:pt x="112024" y="454549"/>
                  </a:lnTo>
                  <a:lnTo>
                    <a:pt x="55739" y="443691"/>
                  </a:lnTo>
                  <a:lnTo>
                    <a:pt x="17102" y="4374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8475440" y="4023267"/>
              <a:ext cx="115814" cy="245324"/>
            </a:xfrm>
            <a:custGeom>
              <a:avLst/>
              <a:gdLst/>
              <a:ahLst/>
              <a:cxnLst/>
              <a:rect l="0" t="0" r="0" b="0"/>
              <a:pathLst>
                <a:path w="115814" h="245324">
                  <a:moveTo>
                    <a:pt x="0" y="84228"/>
                  </a:moveTo>
                  <a:lnTo>
                    <a:pt x="17959" y="146509"/>
                  </a:lnTo>
                  <a:lnTo>
                    <a:pt x="35150" y="208835"/>
                  </a:lnTo>
                  <a:lnTo>
                    <a:pt x="46804" y="245323"/>
                  </a:lnTo>
                  <a:lnTo>
                    <a:pt x="22705" y="190045"/>
                  </a:lnTo>
                  <a:lnTo>
                    <a:pt x="14137" y="154966"/>
                  </a:lnTo>
                  <a:lnTo>
                    <a:pt x="14717" y="118056"/>
                  </a:lnTo>
                  <a:lnTo>
                    <a:pt x="29798" y="63467"/>
                  </a:lnTo>
                  <a:lnTo>
                    <a:pt x="40930" y="42246"/>
                  </a:lnTo>
                  <a:lnTo>
                    <a:pt x="59915" y="27355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8618894" y="4086355"/>
              <a:ext cx="214516" cy="192025"/>
            </a:xfrm>
            <a:custGeom>
              <a:avLst/>
              <a:gdLst/>
              <a:ahLst/>
              <a:cxnLst/>
              <a:rect l="0" t="0" r="0" b="0"/>
              <a:pathLst>
                <a:path w="214516" h="192025">
                  <a:moveTo>
                    <a:pt x="119759" y="115897"/>
                  </a:moveTo>
                  <a:lnTo>
                    <a:pt x="125348" y="99129"/>
                  </a:lnTo>
                  <a:lnTo>
                    <a:pt x="123235" y="66345"/>
                  </a:lnTo>
                  <a:lnTo>
                    <a:pt x="109611" y="32585"/>
                  </a:lnTo>
                  <a:lnTo>
                    <a:pt x="85166" y="5944"/>
                  </a:lnTo>
                  <a:lnTo>
                    <a:pt x="75641" y="1651"/>
                  </a:lnTo>
                  <a:lnTo>
                    <a:pt x="55697" y="0"/>
                  </a:lnTo>
                  <a:lnTo>
                    <a:pt x="38255" y="6285"/>
                  </a:lnTo>
                  <a:lnTo>
                    <a:pt x="30327" y="11237"/>
                  </a:lnTo>
                  <a:lnTo>
                    <a:pt x="18400" y="26097"/>
                  </a:lnTo>
                  <a:lnTo>
                    <a:pt x="1212" y="69823"/>
                  </a:lnTo>
                  <a:lnTo>
                    <a:pt x="0" y="93080"/>
                  </a:lnTo>
                  <a:lnTo>
                    <a:pt x="11831" y="147250"/>
                  </a:lnTo>
                  <a:lnTo>
                    <a:pt x="18368" y="168436"/>
                  </a:lnTo>
                  <a:lnTo>
                    <a:pt x="24089" y="176659"/>
                  </a:lnTo>
                  <a:lnTo>
                    <a:pt x="39804" y="188916"/>
                  </a:lnTo>
                  <a:lnTo>
                    <a:pt x="58487" y="192024"/>
                  </a:lnTo>
                  <a:lnTo>
                    <a:pt x="68382" y="191214"/>
                  </a:lnTo>
                  <a:lnTo>
                    <a:pt x="77319" y="185996"/>
                  </a:lnTo>
                  <a:lnTo>
                    <a:pt x="93488" y="167719"/>
                  </a:lnTo>
                  <a:lnTo>
                    <a:pt x="110155" y="136711"/>
                  </a:lnTo>
                  <a:lnTo>
                    <a:pt x="119032" y="94575"/>
                  </a:lnTo>
                  <a:lnTo>
                    <a:pt x="121614" y="94663"/>
                  </a:lnTo>
                  <a:lnTo>
                    <a:pt x="144786" y="129175"/>
                  </a:lnTo>
                  <a:lnTo>
                    <a:pt x="153499" y="148705"/>
                  </a:lnTo>
                  <a:lnTo>
                    <a:pt x="167509" y="162843"/>
                  </a:lnTo>
                  <a:lnTo>
                    <a:pt x="214515" y="1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8830279" y="3895393"/>
              <a:ext cx="150530" cy="370035"/>
            </a:xfrm>
            <a:custGeom>
              <a:avLst/>
              <a:gdLst/>
              <a:ahLst/>
              <a:cxnLst/>
              <a:rect l="0" t="0" r="0" b="0"/>
              <a:pathLst>
                <a:path w="150530" h="370035">
                  <a:moveTo>
                    <a:pt x="108415" y="212102"/>
                  </a:moveTo>
                  <a:lnTo>
                    <a:pt x="90434" y="196461"/>
                  </a:lnTo>
                  <a:lnTo>
                    <a:pt x="73517" y="188383"/>
                  </a:lnTo>
                  <a:lnTo>
                    <a:pt x="54301" y="187133"/>
                  </a:lnTo>
                  <a:lnTo>
                    <a:pt x="35231" y="191646"/>
                  </a:lnTo>
                  <a:lnTo>
                    <a:pt x="18957" y="201451"/>
                  </a:lnTo>
                  <a:lnTo>
                    <a:pt x="7045" y="216727"/>
                  </a:lnTo>
                  <a:lnTo>
                    <a:pt x="2230" y="225714"/>
                  </a:lnTo>
                  <a:lnTo>
                    <a:pt x="0" y="248178"/>
                  </a:lnTo>
                  <a:lnTo>
                    <a:pt x="2512" y="300726"/>
                  </a:lnTo>
                  <a:lnTo>
                    <a:pt x="8536" y="336627"/>
                  </a:lnTo>
                  <a:lnTo>
                    <a:pt x="23320" y="363902"/>
                  </a:lnTo>
                  <a:lnTo>
                    <a:pt x="30628" y="368284"/>
                  </a:lnTo>
                  <a:lnTo>
                    <a:pt x="48106" y="370034"/>
                  </a:lnTo>
                  <a:lnTo>
                    <a:pt x="55342" y="366523"/>
                  </a:lnTo>
                  <a:lnTo>
                    <a:pt x="66499" y="353263"/>
                  </a:lnTo>
                  <a:lnTo>
                    <a:pt x="90577" y="290193"/>
                  </a:lnTo>
                  <a:lnTo>
                    <a:pt x="104848" y="227744"/>
                  </a:lnTo>
                  <a:lnTo>
                    <a:pt x="118932" y="165322"/>
                  </a:lnTo>
                  <a:lnTo>
                    <a:pt x="127390" y="107325"/>
                  </a:lnTo>
                  <a:lnTo>
                    <a:pt x="123266" y="56795"/>
                  </a:lnTo>
                  <a:lnTo>
                    <a:pt x="114635" y="10367"/>
                  </a:lnTo>
                  <a:lnTo>
                    <a:pt x="110222" y="2743"/>
                  </a:lnTo>
                  <a:lnTo>
                    <a:pt x="104940" y="0"/>
                  </a:lnTo>
                  <a:lnTo>
                    <a:pt x="99079" y="511"/>
                  </a:lnTo>
                  <a:lnTo>
                    <a:pt x="95173" y="6700"/>
                  </a:lnTo>
                  <a:lnTo>
                    <a:pt x="88388" y="69124"/>
                  </a:lnTo>
                  <a:lnTo>
                    <a:pt x="95967" y="118479"/>
                  </a:lnTo>
                  <a:lnTo>
                    <a:pt x="104207" y="165385"/>
                  </a:lnTo>
                  <a:lnTo>
                    <a:pt x="108338" y="215158"/>
                  </a:lnTo>
                  <a:lnTo>
                    <a:pt x="119621" y="277610"/>
                  </a:lnTo>
                  <a:lnTo>
                    <a:pt x="133116" y="340336"/>
                  </a:lnTo>
                  <a:lnTo>
                    <a:pt x="140060" y="356832"/>
                  </a:lnTo>
                  <a:lnTo>
                    <a:pt x="150529" y="3700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9012394" y="4072674"/>
              <a:ext cx="116608" cy="192750"/>
            </a:xfrm>
            <a:custGeom>
              <a:avLst/>
              <a:gdLst/>
              <a:ahLst/>
              <a:cxnLst/>
              <a:rect l="0" t="0" r="0" b="0"/>
              <a:pathLst>
                <a:path w="116608" h="192750">
                  <a:moveTo>
                    <a:pt x="0" y="119049"/>
                  </a:moveTo>
                  <a:lnTo>
                    <a:pt x="17980" y="103408"/>
                  </a:lnTo>
                  <a:lnTo>
                    <a:pt x="74353" y="73377"/>
                  </a:lnTo>
                  <a:lnTo>
                    <a:pt x="95047" y="64435"/>
                  </a:lnTo>
                  <a:lnTo>
                    <a:pt x="109703" y="50323"/>
                  </a:lnTo>
                  <a:lnTo>
                    <a:pt x="115249" y="41646"/>
                  </a:lnTo>
                  <a:lnTo>
                    <a:pt x="116607" y="33522"/>
                  </a:lnTo>
                  <a:lnTo>
                    <a:pt x="115172" y="25766"/>
                  </a:lnTo>
                  <a:lnTo>
                    <a:pt x="111876" y="18256"/>
                  </a:lnTo>
                  <a:lnTo>
                    <a:pt x="98856" y="6792"/>
                  </a:lnTo>
                  <a:lnTo>
                    <a:pt x="90470" y="2097"/>
                  </a:lnTo>
                  <a:lnTo>
                    <a:pt x="71794" y="0"/>
                  </a:lnTo>
                  <a:lnTo>
                    <a:pt x="61900" y="1079"/>
                  </a:lnTo>
                  <a:lnTo>
                    <a:pt x="54135" y="5307"/>
                  </a:lnTo>
                  <a:lnTo>
                    <a:pt x="42387" y="19364"/>
                  </a:lnTo>
                  <a:lnTo>
                    <a:pt x="17879" y="77427"/>
                  </a:lnTo>
                  <a:lnTo>
                    <a:pt x="12707" y="114256"/>
                  </a:lnTo>
                  <a:lnTo>
                    <a:pt x="17736" y="134856"/>
                  </a:lnTo>
                  <a:lnTo>
                    <a:pt x="40027" y="167145"/>
                  </a:lnTo>
                  <a:lnTo>
                    <a:pt x="65672" y="183343"/>
                  </a:lnTo>
                  <a:lnTo>
                    <a:pt x="115813" y="1927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9183310" y="3873718"/>
              <a:ext cx="144940" cy="396464"/>
            </a:xfrm>
            <a:custGeom>
              <a:avLst/>
              <a:gdLst/>
              <a:ahLst/>
              <a:cxnLst/>
              <a:rect l="0" t="0" r="0" b="0"/>
              <a:pathLst>
                <a:path w="144940" h="396464">
                  <a:moveTo>
                    <a:pt x="123882" y="286420"/>
                  </a:moveTo>
                  <a:lnTo>
                    <a:pt x="114306" y="262373"/>
                  </a:lnTo>
                  <a:lnTo>
                    <a:pt x="103638" y="248047"/>
                  </a:lnTo>
                  <a:lnTo>
                    <a:pt x="84859" y="240119"/>
                  </a:lnTo>
                  <a:lnTo>
                    <a:pt x="62085" y="237766"/>
                  </a:lnTo>
                  <a:lnTo>
                    <a:pt x="40264" y="240619"/>
                  </a:lnTo>
                  <a:lnTo>
                    <a:pt x="31872" y="246528"/>
                  </a:lnTo>
                  <a:lnTo>
                    <a:pt x="19428" y="265570"/>
                  </a:lnTo>
                  <a:lnTo>
                    <a:pt x="3076" y="317093"/>
                  </a:lnTo>
                  <a:lnTo>
                    <a:pt x="0" y="348795"/>
                  </a:lnTo>
                  <a:lnTo>
                    <a:pt x="4872" y="373024"/>
                  </a:lnTo>
                  <a:lnTo>
                    <a:pt x="9447" y="382760"/>
                  </a:lnTo>
                  <a:lnTo>
                    <a:pt x="17176" y="389252"/>
                  </a:lnTo>
                  <a:lnTo>
                    <a:pt x="38242" y="396463"/>
                  </a:lnTo>
                  <a:lnTo>
                    <a:pt x="48071" y="393707"/>
                  </a:lnTo>
                  <a:lnTo>
                    <a:pt x="65231" y="378167"/>
                  </a:lnTo>
                  <a:lnTo>
                    <a:pt x="94162" y="325018"/>
                  </a:lnTo>
                  <a:lnTo>
                    <a:pt x="115151" y="271687"/>
                  </a:lnTo>
                  <a:lnTo>
                    <a:pt x="131064" y="210434"/>
                  </a:lnTo>
                  <a:lnTo>
                    <a:pt x="141205" y="149465"/>
                  </a:lnTo>
                  <a:lnTo>
                    <a:pt x="141082" y="96197"/>
                  </a:lnTo>
                  <a:lnTo>
                    <a:pt x="135728" y="40615"/>
                  </a:lnTo>
                  <a:lnTo>
                    <a:pt x="129212" y="4189"/>
                  </a:lnTo>
                  <a:lnTo>
                    <a:pt x="125095" y="0"/>
                  </a:lnTo>
                  <a:lnTo>
                    <a:pt x="120012" y="717"/>
                  </a:lnTo>
                  <a:lnTo>
                    <a:pt x="114282" y="4704"/>
                  </a:lnTo>
                  <a:lnTo>
                    <a:pt x="104797" y="18493"/>
                  </a:lnTo>
                  <a:lnTo>
                    <a:pt x="97852" y="37490"/>
                  </a:lnTo>
                  <a:lnTo>
                    <a:pt x="90274" y="87813"/>
                  </a:lnTo>
                  <a:lnTo>
                    <a:pt x="86718" y="115092"/>
                  </a:lnTo>
                  <a:lnTo>
                    <a:pt x="90848" y="170732"/>
                  </a:lnTo>
                  <a:lnTo>
                    <a:pt x="97600" y="232372"/>
                  </a:lnTo>
                  <a:lnTo>
                    <a:pt x="102962" y="291298"/>
                  </a:lnTo>
                  <a:lnTo>
                    <a:pt x="112094" y="325690"/>
                  </a:lnTo>
                  <a:lnTo>
                    <a:pt x="144939" y="3706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9536248" y="4083665"/>
              <a:ext cx="124670" cy="181367"/>
            </a:xfrm>
            <a:custGeom>
              <a:avLst/>
              <a:gdLst/>
              <a:ahLst/>
              <a:cxnLst/>
              <a:rect l="0" t="0" r="0" b="0"/>
              <a:pathLst>
                <a:path w="124670" h="181367">
                  <a:moveTo>
                    <a:pt x="86798" y="13302"/>
                  </a:moveTo>
                  <a:lnTo>
                    <a:pt x="75620" y="2123"/>
                  </a:lnTo>
                  <a:lnTo>
                    <a:pt x="68817" y="0"/>
                  </a:lnTo>
                  <a:lnTo>
                    <a:pt x="51901" y="761"/>
                  </a:lnTo>
                  <a:lnTo>
                    <a:pt x="22646" y="13355"/>
                  </a:lnTo>
                  <a:lnTo>
                    <a:pt x="8374" y="28533"/>
                  </a:lnTo>
                  <a:lnTo>
                    <a:pt x="2930" y="37494"/>
                  </a:lnTo>
                  <a:lnTo>
                    <a:pt x="0" y="56809"/>
                  </a:lnTo>
                  <a:lnTo>
                    <a:pt x="3402" y="116647"/>
                  </a:lnTo>
                  <a:lnTo>
                    <a:pt x="12045" y="155317"/>
                  </a:lnTo>
                  <a:lnTo>
                    <a:pt x="22769" y="174296"/>
                  </a:lnTo>
                  <a:lnTo>
                    <a:pt x="30074" y="179123"/>
                  </a:lnTo>
                  <a:lnTo>
                    <a:pt x="47549" y="181366"/>
                  </a:lnTo>
                  <a:lnTo>
                    <a:pt x="77119" y="176053"/>
                  </a:lnTo>
                  <a:lnTo>
                    <a:pt x="102517" y="161480"/>
                  </a:lnTo>
                  <a:lnTo>
                    <a:pt x="114452" y="139600"/>
                  </a:lnTo>
                  <a:lnTo>
                    <a:pt x="124628" y="97517"/>
                  </a:lnTo>
                  <a:lnTo>
                    <a:pt x="124669" y="71788"/>
                  </a:lnTo>
                  <a:lnTo>
                    <a:pt x="107856" y="238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9696746" y="4062491"/>
              <a:ext cx="210571" cy="213461"/>
            </a:xfrm>
            <a:custGeom>
              <a:avLst/>
              <a:gdLst/>
              <a:ahLst/>
              <a:cxnLst/>
              <a:rect l="0" t="0" r="0" b="0"/>
              <a:pathLst>
                <a:path w="210571" h="213461">
                  <a:moveTo>
                    <a:pt x="0" y="45004"/>
                  </a:moveTo>
                  <a:lnTo>
                    <a:pt x="17959" y="98879"/>
                  </a:lnTo>
                  <a:lnTo>
                    <a:pt x="28547" y="143124"/>
                  </a:lnTo>
                  <a:lnTo>
                    <a:pt x="29065" y="159973"/>
                  </a:lnTo>
                  <a:lnTo>
                    <a:pt x="27566" y="157915"/>
                  </a:lnTo>
                  <a:lnTo>
                    <a:pt x="23950" y="143150"/>
                  </a:lnTo>
                  <a:lnTo>
                    <a:pt x="23084" y="109700"/>
                  </a:lnTo>
                  <a:lnTo>
                    <a:pt x="30235" y="50144"/>
                  </a:lnTo>
                  <a:lnTo>
                    <a:pt x="37224" y="29351"/>
                  </a:lnTo>
                  <a:lnTo>
                    <a:pt x="42364" y="20531"/>
                  </a:lnTo>
                  <a:lnTo>
                    <a:pt x="57433" y="7611"/>
                  </a:lnTo>
                  <a:lnTo>
                    <a:pt x="66364" y="2528"/>
                  </a:lnTo>
                  <a:lnTo>
                    <a:pt x="88767" y="0"/>
                  </a:lnTo>
                  <a:lnTo>
                    <a:pt x="101292" y="963"/>
                  </a:lnTo>
                  <a:lnTo>
                    <a:pt x="121448" y="11392"/>
                  </a:lnTo>
                  <a:lnTo>
                    <a:pt x="159622" y="49417"/>
                  </a:lnTo>
                  <a:lnTo>
                    <a:pt x="185536" y="108563"/>
                  </a:lnTo>
                  <a:lnTo>
                    <a:pt x="196829" y="153485"/>
                  </a:lnTo>
                  <a:lnTo>
                    <a:pt x="202209" y="187111"/>
                  </a:lnTo>
                  <a:lnTo>
                    <a:pt x="210570" y="2134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5359005" y="4518107"/>
              <a:ext cx="242156" cy="357891"/>
            </a:xfrm>
            <a:custGeom>
              <a:avLst/>
              <a:gdLst/>
              <a:ahLst/>
              <a:cxnLst/>
              <a:rect l="0" t="0" r="0" b="0"/>
              <a:pathLst>
                <a:path w="242156" h="357891">
                  <a:moveTo>
                    <a:pt x="0" y="0"/>
                  </a:moveTo>
                  <a:lnTo>
                    <a:pt x="5589" y="58617"/>
                  </a:lnTo>
                  <a:lnTo>
                    <a:pt x="25194" y="121196"/>
                  </a:lnTo>
                  <a:lnTo>
                    <a:pt x="37750" y="171350"/>
                  </a:lnTo>
                  <a:lnTo>
                    <a:pt x="52474" y="227692"/>
                  </a:lnTo>
                  <a:lnTo>
                    <a:pt x="62932" y="290987"/>
                  </a:lnTo>
                  <a:lnTo>
                    <a:pt x="68819" y="326424"/>
                  </a:lnTo>
                  <a:lnTo>
                    <a:pt x="66461" y="352528"/>
                  </a:lnTo>
                  <a:lnTo>
                    <a:pt x="64195" y="357851"/>
                  </a:lnTo>
                  <a:lnTo>
                    <a:pt x="61514" y="357890"/>
                  </a:lnTo>
                  <a:lnTo>
                    <a:pt x="58557" y="354407"/>
                  </a:lnTo>
                  <a:lnTo>
                    <a:pt x="50302" y="302546"/>
                  </a:lnTo>
                  <a:lnTo>
                    <a:pt x="43731" y="248625"/>
                  </a:lnTo>
                  <a:lnTo>
                    <a:pt x="48182" y="212487"/>
                  </a:lnTo>
                  <a:lnTo>
                    <a:pt x="53178" y="203659"/>
                  </a:lnTo>
                  <a:lnTo>
                    <a:pt x="68088" y="190731"/>
                  </a:lnTo>
                  <a:lnTo>
                    <a:pt x="101803" y="176875"/>
                  </a:lnTo>
                  <a:lnTo>
                    <a:pt x="124794" y="178437"/>
                  </a:lnTo>
                  <a:lnTo>
                    <a:pt x="146711" y="188100"/>
                  </a:lnTo>
                  <a:lnTo>
                    <a:pt x="177611" y="213270"/>
                  </a:lnTo>
                  <a:lnTo>
                    <a:pt x="200934" y="242955"/>
                  </a:lnTo>
                  <a:lnTo>
                    <a:pt x="227579" y="304226"/>
                  </a:lnTo>
                  <a:lnTo>
                    <a:pt x="242155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5605193" y="4691502"/>
              <a:ext cx="119338" cy="184704"/>
            </a:xfrm>
            <a:custGeom>
              <a:avLst/>
              <a:gdLst/>
              <a:ahLst/>
              <a:cxnLst/>
              <a:rect l="0" t="0" r="0" b="0"/>
              <a:pathLst>
                <a:path w="119338" h="184704">
                  <a:moveTo>
                    <a:pt x="101252" y="5589"/>
                  </a:moveTo>
                  <a:lnTo>
                    <a:pt x="84485" y="0"/>
                  </a:lnTo>
                  <a:lnTo>
                    <a:pt x="66894" y="375"/>
                  </a:lnTo>
                  <a:lnTo>
                    <a:pt x="57290" y="2113"/>
                  </a:lnTo>
                  <a:lnTo>
                    <a:pt x="40379" y="13403"/>
                  </a:lnTo>
                  <a:lnTo>
                    <a:pt x="10459" y="49247"/>
                  </a:lnTo>
                  <a:lnTo>
                    <a:pt x="2408" y="72566"/>
                  </a:lnTo>
                  <a:lnTo>
                    <a:pt x="0" y="97358"/>
                  </a:lnTo>
                  <a:lnTo>
                    <a:pt x="10998" y="152594"/>
                  </a:lnTo>
                  <a:lnTo>
                    <a:pt x="23705" y="170750"/>
                  </a:lnTo>
                  <a:lnTo>
                    <a:pt x="32006" y="178868"/>
                  </a:lnTo>
                  <a:lnTo>
                    <a:pt x="42220" y="183109"/>
                  </a:lnTo>
                  <a:lnTo>
                    <a:pt x="66048" y="184703"/>
                  </a:lnTo>
                  <a:lnTo>
                    <a:pt x="85996" y="178392"/>
                  </a:lnTo>
                  <a:lnTo>
                    <a:pt x="94591" y="173433"/>
                  </a:lnTo>
                  <a:lnTo>
                    <a:pt x="107260" y="158565"/>
                  </a:lnTo>
                  <a:lnTo>
                    <a:pt x="115621" y="139089"/>
                  </a:lnTo>
                  <a:lnTo>
                    <a:pt x="119337" y="114835"/>
                  </a:lnTo>
                  <a:lnTo>
                    <a:pt x="114749" y="91578"/>
                  </a:lnTo>
                  <a:lnTo>
                    <a:pt x="85771" y="36159"/>
                  </a:lnTo>
                  <a:lnTo>
                    <a:pt x="80196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5769616" y="4697091"/>
              <a:ext cx="242157" cy="171036"/>
            </a:xfrm>
            <a:custGeom>
              <a:avLst/>
              <a:gdLst/>
              <a:ahLst/>
              <a:cxnLst/>
              <a:rect l="0" t="0" r="0" b="0"/>
              <a:pathLst>
                <a:path w="242157" h="171036">
                  <a:moveTo>
                    <a:pt x="0" y="0"/>
                  </a:moveTo>
                  <a:lnTo>
                    <a:pt x="5590" y="58617"/>
                  </a:lnTo>
                  <a:lnTo>
                    <a:pt x="19128" y="111621"/>
                  </a:lnTo>
                  <a:lnTo>
                    <a:pt x="30338" y="135007"/>
                  </a:lnTo>
                  <a:lnTo>
                    <a:pt x="37773" y="140308"/>
                  </a:lnTo>
                  <a:lnTo>
                    <a:pt x="46239" y="141502"/>
                  </a:lnTo>
                  <a:lnTo>
                    <a:pt x="55393" y="139958"/>
                  </a:lnTo>
                  <a:lnTo>
                    <a:pt x="62665" y="135419"/>
                  </a:lnTo>
                  <a:lnTo>
                    <a:pt x="73865" y="121018"/>
                  </a:lnTo>
                  <a:lnTo>
                    <a:pt x="86747" y="93179"/>
                  </a:lnTo>
                  <a:lnTo>
                    <a:pt x="90587" y="90195"/>
                  </a:lnTo>
                  <a:lnTo>
                    <a:pt x="94316" y="91716"/>
                  </a:lnTo>
                  <a:lnTo>
                    <a:pt x="133952" y="148453"/>
                  </a:lnTo>
                  <a:lnTo>
                    <a:pt x="150781" y="162686"/>
                  </a:lnTo>
                  <a:lnTo>
                    <a:pt x="160182" y="168119"/>
                  </a:lnTo>
                  <a:lnTo>
                    <a:pt x="179987" y="171035"/>
                  </a:lnTo>
                  <a:lnTo>
                    <a:pt x="190181" y="170176"/>
                  </a:lnTo>
                  <a:lnTo>
                    <a:pt x="198148" y="166093"/>
                  </a:lnTo>
                  <a:lnTo>
                    <a:pt x="229024" y="124644"/>
                  </a:lnTo>
                  <a:lnTo>
                    <a:pt x="238264" y="88664"/>
                  </a:lnTo>
                  <a:lnTo>
                    <a:pt x="241387" y="32028"/>
                  </a:lnTo>
                  <a:lnTo>
                    <a:pt x="242156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6211813" y="4676034"/>
              <a:ext cx="248372" cy="179150"/>
            </a:xfrm>
            <a:custGeom>
              <a:avLst/>
              <a:gdLst/>
              <a:ahLst/>
              <a:cxnLst/>
              <a:rect l="0" t="0" r="0" b="0"/>
              <a:pathLst>
                <a:path w="248372" h="179150">
                  <a:moveTo>
                    <a:pt x="0" y="0"/>
                  </a:moveTo>
                  <a:lnTo>
                    <a:pt x="3120" y="42692"/>
                  </a:lnTo>
                  <a:lnTo>
                    <a:pt x="21331" y="105336"/>
                  </a:lnTo>
                  <a:lnTo>
                    <a:pt x="40738" y="147409"/>
                  </a:lnTo>
                  <a:lnTo>
                    <a:pt x="60294" y="173399"/>
                  </a:lnTo>
                  <a:lnTo>
                    <a:pt x="68272" y="177600"/>
                  </a:lnTo>
                  <a:lnTo>
                    <a:pt x="86495" y="179149"/>
                  </a:lnTo>
                  <a:lnTo>
                    <a:pt x="95098" y="174415"/>
                  </a:lnTo>
                  <a:lnTo>
                    <a:pt x="110896" y="156677"/>
                  </a:lnTo>
                  <a:lnTo>
                    <a:pt x="119478" y="133195"/>
                  </a:lnTo>
                  <a:lnTo>
                    <a:pt x="121766" y="120382"/>
                  </a:lnTo>
                  <a:lnTo>
                    <a:pt x="125631" y="115350"/>
                  </a:lnTo>
                  <a:lnTo>
                    <a:pt x="130547" y="115504"/>
                  </a:lnTo>
                  <a:lnTo>
                    <a:pt x="142249" y="125035"/>
                  </a:lnTo>
                  <a:lnTo>
                    <a:pt x="181311" y="164081"/>
                  </a:lnTo>
                  <a:lnTo>
                    <a:pt x="191064" y="166709"/>
                  </a:lnTo>
                  <a:lnTo>
                    <a:pt x="211259" y="163390"/>
                  </a:lnTo>
                  <a:lnTo>
                    <a:pt x="228814" y="150997"/>
                  </a:lnTo>
                  <a:lnTo>
                    <a:pt x="236771" y="142779"/>
                  </a:lnTo>
                  <a:lnTo>
                    <a:pt x="245611" y="121169"/>
                  </a:lnTo>
                  <a:lnTo>
                    <a:pt x="248371" y="95967"/>
                  </a:lnTo>
                  <a:lnTo>
                    <a:pt x="237616" y="33363"/>
                  </a:lnTo>
                  <a:lnTo>
                    <a:pt x="231627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6527669" y="473920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6498523" y="4663625"/>
              <a:ext cx="145238" cy="176720"/>
            </a:xfrm>
            <a:custGeom>
              <a:avLst/>
              <a:gdLst/>
              <a:ahLst/>
              <a:cxnLst/>
              <a:rect l="0" t="0" r="0" b="0"/>
              <a:pathLst>
                <a:path w="145238" h="176720">
                  <a:moveTo>
                    <a:pt x="92316" y="86109"/>
                  </a:moveTo>
                  <a:lnTo>
                    <a:pt x="123598" y="76533"/>
                  </a:lnTo>
                  <a:lnTo>
                    <a:pt x="139754" y="65865"/>
                  </a:lnTo>
                  <a:lnTo>
                    <a:pt x="143829" y="58575"/>
                  </a:lnTo>
                  <a:lnTo>
                    <a:pt x="145237" y="41116"/>
                  </a:lnTo>
                  <a:lnTo>
                    <a:pt x="141635" y="32717"/>
                  </a:lnTo>
                  <a:lnTo>
                    <a:pt x="128273" y="17145"/>
                  </a:lnTo>
                  <a:lnTo>
                    <a:pt x="101020" y="814"/>
                  </a:lnTo>
                  <a:lnTo>
                    <a:pt x="91100" y="0"/>
                  </a:lnTo>
                  <a:lnTo>
                    <a:pt x="70719" y="5334"/>
                  </a:lnTo>
                  <a:lnTo>
                    <a:pt x="39514" y="21491"/>
                  </a:lnTo>
                  <a:lnTo>
                    <a:pt x="24785" y="37503"/>
                  </a:lnTo>
                  <a:lnTo>
                    <a:pt x="5797" y="76377"/>
                  </a:lnTo>
                  <a:lnTo>
                    <a:pt x="0" y="112991"/>
                  </a:lnTo>
                  <a:lnTo>
                    <a:pt x="4883" y="133541"/>
                  </a:lnTo>
                  <a:lnTo>
                    <a:pt x="16022" y="150474"/>
                  </a:lnTo>
                  <a:lnTo>
                    <a:pt x="32672" y="165798"/>
                  </a:lnTo>
                  <a:lnTo>
                    <a:pt x="54889" y="174168"/>
                  </a:lnTo>
                  <a:lnTo>
                    <a:pt x="79191" y="176719"/>
                  </a:lnTo>
                  <a:lnTo>
                    <a:pt x="134430" y="1703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6685595" y="4549692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8334" y="62478"/>
                  </a:lnTo>
                  <a:lnTo>
                    <a:pt x="10096" y="124776"/>
                  </a:lnTo>
                  <a:lnTo>
                    <a:pt x="10400" y="176051"/>
                  </a:lnTo>
                  <a:lnTo>
                    <a:pt x="17740" y="237373"/>
                  </a:lnTo>
                  <a:lnTo>
                    <a:pt x="23522" y="288308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6770474" y="4539164"/>
              <a:ext cx="9879" cy="326384"/>
            </a:xfrm>
            <a:custGeom>
              <a:avLst/>
              <a:gdLst/>
              <a:ahLst/>
              <a:cxnLst/>
              <a:rect l="0" t="0" r="0" b="0"/>
              <a:pathLst>
                <a:path w="9879" h="326384">
                  <a:moveTo>
                    <a:pt x="9878" y="0"/>
                  </a:moveTo>
                  <a:lnTo>
                    <a:pt x="1545" y="48931"/>
                  </a:lnTo>
                  <a:lnTo>
                    <a:pt x="0" y="96776"/>
                  </a:lnTo>
                  <a:lnTo>
                    <a:pt x="5068" y="159756"/>
                  </a:lnTo>
                  <a:lnTo>
                    <a:pt x="8454" y="208642"/>
                  </a:lnTo>
                  <a:lnTo>
                    <a:pt x="9457" y="260172"/>
                  </a:lnTo>
                  <a:lnTo>
                    <a:pt x="9691" y="288767"/>
                  </a:lnTo>
                  <a:lnTo>
                    <a:pt x="9878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7001450" y="4707620"/>
              <a:ext cx="63173" cy="136871"/>
            </a:xfrm>
            <a:custGeom>
              <a:avLst/>
              <a:gdLst/>
              <a:ahLst/>
              <a:cxnLst/>
              <a:rect l="0" t="0" r="0" b="0"/>
              <a:pathLst>
                <a:path w="63173" h="136871">
                  <a:moveTo>
                    <a:pt x="0" y="0"/>
                  </a:moveTo>
                  <a:lnTo>
                    <a:pt x="14573" y="54144"/>
                  </a:lnTo>
                  <a:lnTo>
                    <a:pt x="44987" y="112285"/>
                  </a:lnTo>
                  <a:lnTo>
                    <a:pt x="63172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7022507" y="4686563"/>
              <a:ext cx="126343" cy="421140"/>
            </a:xfrm>
            <a:custGeom>
              <a:avLst/>
              <a:gdLst/>
              <a:ahLst/>
              <a:cxnLst/>
              <a:rect l="0" t="0" r="0" b="0"/>
              <a:pathLst>
                <a:path w="126343" h="421140">
                  <a:moveTo>
                    <a:pt x="126342" y="0"/>
                  </a:moveTo>
                  <a:lnTo>
                    <a:pt x="111770" y="48930"/>
                  </a:lnTo>
                  <a:lnTo>
                    <a:pt x="93559" y="96776"/>
                  </a:lnTo>
                  <a:lnTo>
                    <a:pt x="76465" y="147997"/>
                  </a:lnTo>
                  <a:lnTo>
                    <a:pt x="63990" y="200218"/>
                  </a:lnTo>
                  <a:lnTo>
                    <a:pt x="49766" y="252736"/>
                  </a:lnTo>
                  <a:lnTo>
                    <a:pt x="33853" y="302222"/>
                  </a:lnTo>
                  <a:lnTo>
                    <a:pt x="17996" y="360865"/>
                  </a:lnTo>
                  <a:lnTo>
                    <a:pt x="0" y="4211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7151641" y="4707620"/>
              <a:ext cx="81437" cy="177142"/>
            </a:xfrm>
            <a:custGeom>
              <a:avLst/>
              <a:gdLst/>
              <a:ahLst/>
              <a:cxnLst/>
              <a:rect l="0" t="0" r="0" b="0"/>
              <a:pathLst>
                <a:path w="81437" h="177142">
                  <a:moveTo>
                    <a:pt x="81436" y="0"/>
                  </a:moveTo>
                  <a:lnTo>
                    <a:pt x="22873" y="55087"/>
                  </a:lnTo>
                  <a:lnTo>
                    <a:pt x="6632" y="90541"/>
                  </a:lnTo>
                  <a:lnTo>
                    <a:pt x="0" y="130682"/>
                  </a:lnTo>
                  <a:lnTo>
                    <a:pt x="4688" y="155177"/>
                  </a:lnTo>
                  <a:lnTo>
                    <a:pt x="9214" y="166622"/>
                  </a:lnTo>
                  <a:lnTo>
                    <a:pt x="15741" y="173082"/>
                  </a:lnTo>
                  <a:lnTo>
                    <a:pt x="23601" y="176219"/>
                  </a:lnTo>
                  <a:lnTo>
                    <a:pt x="32351" y="177141"/>
                  </a:lnTo>
                  <a:lnTo>
                    <a:pt x="48313" y="171926"/>
                  </a:lnTo>
                  <a:lnTo>
                    <a:pt x="55844" y="167259"/>
                  </a:lnTo>
                  <a:lnTo>
                    <a:pt x="67333" y="152716"/>
                  </a:lnTo>
                  <a:lnTo>
                    <a:pt x="75168" y="133384"/>
                  </a:lnTo>
                  <a:lnTo>
                    <a:pt x="78409" y="97363"/>
                  </a:lnTo>
                  <a:lnTo>
                    <a:pt x="70908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7290182" y="4676034"/>
              <a:ext cx="118438" cy="210443"/>
            </a:xfrm>
            <a:custGeom>
              <a:avLst/>
              <a:gdLst/>
              <a:ahLst/>
              <a:cxnLst/>
              <a:rect l="0" t="0" r="0" b="0"/>
              <a:pathLst>
                <a:path w="118438" h="210443">
                  <a:moveTo>
                    <a:pt x="6067" y="31586"/>
                  </a:moveTo>
                  <a:lnTo>
                    <a:pt x="0" y="65207"/>
                  </a:lnTo>
                  <a:lnTo>
                    <a:pt x="7641" y="120029"/>
                  </a:lnTo>
                  <a:lnTo>
                    <a:pt x="20415" y="175658"/>
                  </a:lnTo>
                  <a:lnTo>
                    <a:pt x="36314" y="203996"/>
                  </a:lnTo>
                  <a:lnTo>
                    <a:pt x="43779" y="208527"/>
                  </a:lnTo>
                  <a:lnTo>
                    <a:pt x="61432" y="210442"/>
                  </a:lnTo>
                  <a:lnTo>
                    <a:pt x="69883" y="205806"/>
                  </a:lnTo>
                  <a:lnTo>
                    <a:pt x="85512" y="188176"/>
                  </a:lnTo>
                  <a:lnTo>
                    <a:pt x="110260" y="128361"/>
                  </a:lnTo>
                  <a:lnTo>
                    <a:pt x="118437" y="92235"/>
                  </a:lnTo>
                  <a:lnTo>
                    <a:pt x="117741" y="55015"/>
                  </a:lnTo>
                  <a:lnTo>
                    <a:pt x="11135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7605755" y="4636847"/>
              <a:ext cx="143220" cy="219692"/>
            </a:xfrm>
            <a:custGeom>
              <a:avLst/>
              <a:gdLst/>
              <a:ahLst/>
              <a:cxnLst/>
              <a:rect l="0" t="0" r="0" b="0"/>
              <a:pathLst>
                <a:path w="143220" h="219692">
                  <a:moveTo>
                    <a:pt x="143219" y="18130"/>
                  </a:moveTo>
                  <a:lnTo>
                    <a:pt x="132040" y="6952"/>
                  </a:lnTo>
                  <a:lnTo>
                    <a:pt x="114074" y="1464"/>
                  </a:lnTo>
                  <a:lnTo>
                    <a:pt x="102732" y="0"/>
                  </a:lnTo>
                  <a:lnTo>
                    <a:pt x="83891" y="4613"/>
                  </a:lnTo>
                  <a:lnTo>
                    <a:pt x="52731" y="26638"/>
                  </a:lnTo>
                  <a:lnTo>
                    <a:pt x="16976" y="75013"/>
                  </a:lnTo>
                  <a:lnTo>
                    <a:pt x="5223" y="101903"/>
                  </a:lnTo>
                  <a:lnTo>
                    <a:pt x="0" y="133351"/>
                  </a:lnTo>
                  <a:lnTo>
                    <a:pt x="3916" y="160586"/>
                  </a:lnTo>
                  <a:lnTo>
                    <a:pt x="19276" y="192531"/>
                  </a:lnTo>
                  <a:lnTo>
                    <a:pt x="33151" y="207945"/>
                  </a:lnTo>
                  <a:lnTo>
                    <a:pt x="51016" y="218696"/>
                  </a:lnTo>
                  <a:lnTo>
                    <a:pt x="60694" y="219691"/>
                  </a:lnTo>
                  <a:lnTo>
                    <a:pt x="89911" y="211083"/>
                  </a:lnTo>
                  <a:lnTo>
                    <a:pt x="122162" y="197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7804023" y="4633920"/>
              <a:ext cx="81823" cy="212644"/>
            </a:xfrm>
            <a:custGeom>
              <a:avLst/>
              <a:gdLst/>
              <a:ahLst/>
              <a:cxnLst/>
              <a:rect l="0" t="0" r="0" b="0"/>
              <a:pathLst>
                <a:path w="81823" h="212644">
                  <a:moveTo>
                    <a:pt x="8122" y="84228"/>
                  </a:moveTo>
                  <a:lnTo>
                    <a:pt x="13711" y="142845"/>
                  </a:lnTo>
                  <a:lnTo>
                    <a:pt x="29453" y="199442"/>
                  </a:lnTo>
                  <a:lnTo>
                    <a:pt x="33979" y="212643"/>
                  </a:lnTo>
                  <a:lnTo>
                    <a:pt x="28782" y="193767"/>
                  </a:lnTo>
                  <a:lnTo>
                    <a:pt x="9776" y="142347"/>
                  </a:lnTo>
                  <a:lnTo>
                    <a:pt x="0" y="81801"/>
                  </a:lnTo>
                  <a:lnTo>
                    <a:pt x="4902" y="59363"/>
                  </a:lnTo>
                  <a:lnTo>
                    <a:pt x="20816" y="33577"/>
                  </a:lnTo>
                  <a:lnTo>
                    <a:pt x="34821" y="19602"/>
                  </a:lnTo>
                  <a:lnTo>
                    <a:pt x="66168" y="4219"/>
                  </a:lnTo>
                  <a:lnTo>
                    <a:pt x="818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7921205" y="4661851"/>
              <a:ext cx="138897" cy="193169"/>
            </a:xfrm>
            <a:custGeom>
              <a:avLst/>
              <a:gdLst/>
              <a:ahLst/>
              <a:cxnLst/>
              <a:rect l="0" t="0" r="0" b="0"/>
              <a:pathLst>
                <a:path w="138897" h="193169">
                  <a:moveTo>
                    <a:pt x="27810" y="108940"/>
                  </a:moveTo>
                  <a:lnTo>
                    <a:pt x="81685" y="90982"/>
                  </a:lnTo>
                  <a:lnTo>
                    <a:pt x="111234" y="79572"/>
                  </a:lnTo>
                  <a:lnTo>
                    <a:pt x="127668" y="68202"/>
                  </a:lnTo>
                  <a:lnTo>
                    <a:pt x="132987" y="59554"/>
                  </a:lnTo>
                  <a:lnTo>
                    <a:pt x="138896" y="37467"/>
                  </a:lnTo>
                  <a:lnTo>
                    <a:pt x="136962" y="28536"/>
                  </a:lnTo>
                  <a:lnTo>
                    <a:pt x="132164" y="21412"/>
                  </a:lnTo>
                  <a:lnTo>
                    <a:pt x="117474" y="10377"/>
                  </a:lnTo>
                  <a:lnTo>
                    <a:pt x="99246" y="1573"/>
                  </a:lnTo>
                  <a:lnTo>
                    <a:pt x="79446" y="0"/>
                  </a:lnTo>
                  <a:lnTo>
                    <a:pt x="60119" y="4370"/>
                  </a:lnTo>
                  <a:lnTo>
                    <a:pt x="43729" y="14111"/>
                  </a:lnTo>
                  <a:lnTo>
                    <a:pt x="31766" y="29359"/>
                  </a:lnTo>
                  <a:lnTo>
                    <a:pt x="4718" y="79136"/>
                  </a:lnTo>
                  <a:lnTo>
                    <a:pt x="0" y="104272"/>
                  </a:lnTo>
                  <a:lnTo>
                    <a:pt x="4142" y="127922"/>
                  </a:lnTo>
                  <a:lnTo>
                    <a:pt x="19628" y="157848"/>
                  </a:lnTo>
                  <a:lnTo>
                    <a:pt x="33532" y="172791"/>
                  </a:lnTo>
                  <a:lnTo>
                    <a:pt x="59921" y="186610"/>
                  </a:lnTo>
                  <a:lnTo>
                    <a:pt x="90981" y="1931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8098750" y="4702783"/>
              <a:ext cx="197707" cy="162765"/>
            </a:xfrm>
            <a:custGeom>
              <a:avLst/>
              <a:gdLst/>
              <a:ahLst/>
              <a:cxnLst/>
              <a:rect l="0" t="0" r="0" b="0"/>
              <a:pathLst>
                <a:path w="197707" h="162765">
                  <a:moveTo>
                    <a:pt x="124007" y="57479"/>
                  </a:moveTo>
                  <a:lnTo>
                    <a:pt x="94697" y="13517"/>
                  </a:lnTo>
                  <a:lnTo>
                    <a:pt x="85750" y="7114"/>
                  </a:lnTo>
                  <a:lnTo>
                    <a:pt x="63330" y="0"/>
                  </a:lnTo>
                  <a:lnTo>
                    <a:pt x="53140" y="442"/>
                  </a:lnTo>
                  <a:lnTo>
                    <a:pt x="35578" y="7173"/>
                  </a:lnTo>
                  <a:lnTo>
                    <a:pt x="23093" y="21083"/>
                  </a:lnTo>
                  <a:lnTo>
                    <a:pt x="5547" y="58609"/>
                  </a:lnTo>
                  <a:lnTo>
                    <a:pt x="0" y="94989"/>
                  </a:lnTo>
                  <a:lnTo>
                    <a:pt x="9535" y="135403"/>
                  </a:lnTo>
                  <a:lnTo>
                    <a:pt x="23997" y="153724"/>
                  </a:lnTo>
                  <a:lnTo>
                    <a:pt x="32767" y="160247"/>
                  </a:lnTo>
                  <a:lnTo>
                    <a:pt x="42123" y="162256"/>
                  </a:lnTo>
                  <a:lnTo>
                    <a:pt x="61877" y="158249"/>
                  </a:lnTo>
                  <a:lnTo>
                    <a:pt x="69718" y="151565"/>
                  </a:lnTo>
                  <a:lnTo>
                    <a:pt x="100378" y="99736"/>
                  </a:lnTo>
                  <a:lnTo>
                    <a:pt x="105915" y="97349"/>
                  </a:lnTo>
                  <a:lnTo>
                    <a:pt x="110776" y="100436"/>
                  </a:lnTo>
                  <a:lnTo>
                    <a:pt x="140245" y="140865"/>
                  </a:lnTo>
                  <a:lnTo>
                    <a:pt x="158130" y="152251"/>
                  </a:lnTo>
                  <a:lnTo>
                    <a:pt x="197706" y="1627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8309130" y="4528635"/>
              <a:ext cx="29441" cy="336913"/>
            </a:xfrm>
            <a:custGeom>
              <a:avLst/>
              <a:gdLst/>
              <a:ahLst/>
              <a:cxnLst/>
              <a:rect l="0" t="0" r="0" b="0"/>
              <a:pathLst>
                <a:path w="29441" h="336913">
                  <a:moveTo>
                    <a:pt x="8383" y="0"/>
                  </a:moveTo>
                  <a:lnTo>
                    <a:pt x="1147" y="28726"/>
                  </a:lnTo>
                  <a:lnTo>
                    <a:pt x="0" y="77922"/>
                  </a:lnTo>
                  <a:lnTo>
                    <a:pt x="5379" y="130063"/>
                  </a:lnTo>
                  <a:lnTo>
                    <a:pt x="8663" y="180217"/>
                  </a:lnTo>
                  <a:lnTo>
                    <a:pt x="16541" y="232910"/>
                  </a:lnTo>
                  <a:lnTo>
                    <a:pt x="25834" y="293581"/>
                  </a:lnTo>
                  <a:lnTo>
                    <a:pt x="2944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8222757" y="4676034"/>
              <a:ext cx="189513" cy="31587"/>
            </a:xfrm>
            <a:custGeom>
              <a:avLst/>
              <a:gdLst/>
              <a:ahLst/>
              <a:cxnLst/>
              <a:rect l="0" t="0" r="0" b="0"/>
              <a:pathLst>
                <a:path w="189513" h="31587">
                  <a:moveTo>
                    <a:pt x="189512" y="0"/>
                  </a:moveTo>
                  <a:lnTo>
                    <a:pt x="152034" y="8333"/>
                  </a:lnTo>
                  <a:lnTo>
                    <a:pt x="100610" y="15685"/>
                  </a:lnTo>
                  <a:lnTo>
                    <a:pt x="40496" y="2116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8406969" y="4662949"/>
              <a:ext cx="142941" cy="213128"/>
            </a:xfrm>
            <a:custGeom>
              <a:avLst/>
              <a:gdLst/>
              <a:ahLst/>
              <a:cxnLst/>
              <a:rect l="0" t="0" r="0" b="0"/>
              <a:pathLst>
                <a:path w="142941" h="213128">
                  <a:moveTo>
                    <a:pt x="15829" y="97313"/>
                  </a:moveTo>
                  <a:lnTo>
                    <a:pt x="32597" y="91724"/>
                  </a:lnTo>
                  <a:lnTo>
                    <a:pt x="50187" y="92099"/>
                  </a:lnTo>
                  <a:lnTo>
                    <a:pt x="69704" y="93826"/>
                  </a:lnTo>
                  <a:lnTo>
                    <a:pt x="100422" y="87051"/>
                  </a:lnTo>
                  <a:lnTo>
                    <a:pt x="121276" y="76764"/>
                  </a:lnTo>
                  <a:lnTo>
                    <a:pt x="136004" y="61274"/>
                  </a:lnTo>
                  <a:lnTo>
                    <a:pt x="141569" y="52230"/>
                  </a:lnTo>
                  <a:lnTo>
                    <a:pt x="142940" y="42691"/>
                  </a:lnTo>
                  <a:lnTo>
                    <a:pt x="138223" y="22734"/>
                  </a:lnTo>
                  <a:lnTo>
                    <a:pt x="125208" y="8405"/>
                  </a:lnTo>
                  <a:lnTo>
                    <a:pt x="116825" y="2946"/>
                  </a:lnTo>
                  <a:lnTo>
                    <a:pt x="98151" y="0"/>
                  </a:lnTo>
                  <a:lnTo>
                    <a:pt x="57566" y="7641"/>
                  </a:lnTo>
                  <a:lnTo>
                    <a:pt x="39837" y="20024"/>
                  </a:lnTo>
                  <a:lnTo>
                    <a:pt x="9394" y="56570"/>
                  </a:lnTo>
                  <a:lnTo>
                    <a:pt x="1271" y="83104"/>
                  </a:lnTo>
                  <a:lnTo>
                    <a:pt x="0" y="112055"/>
                  </a:lnTo>
                  <a:lnTo>
                    <a:pt x="7234" y="136620"/>
                  </a:lnTo>
                  <a:lnTo>
                    <a:pt x="24461" y="164591"/>
                  </a:lnTo>
                  <a:lnTo>
                    <a:pt x="49972" y="187697"/>
                  </a:lnTo>
                  <a:lnTo>
                    <a:pt x="72727" y="195976"/>
                  </a:lnTo>
                  <a:lnTo>
                    <a:pt x="132261" y="210350"/>
                  </a:lnTo>
                  <a:lnTo>
                    <a:pt x="142171" y="2131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8791295" y="4707620"/>
              <a:ext cx="73701" cy="136871"/>
            </a:xfrm>
            <a:custGeom>
              <a:avLst/>
              <a:gdLst/>
              <a:ahLst/>
              <a:cxnLst/>
              <a:rect l="0" t="0" r="0" b="0"/>
              <a:pathLst>
                <a:path w="73701" h="136871">
                  <a:moveTo>
                    <a:pt x="0" y="0"/>
                  </a:moveTo>
                  <a:lnTo>
                    <a:pt x="19129" y="53875"/>
                  </a:lnTo>
                  <a:lnTo>
                    <a:pt x="55430" y="113581"/>
                  </a:lnTo>
                  <a:lnTo>
                    <a:pt x="7370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8780767" y="4697091"/>
              <a:ext cx="178985" cy="389556"/>
            </a:xfrm>
            <a:custGeom>
              <a:avLst/>
              <a:gdLst/>
              <a:ahLst/>
              <a:cxnLst/>
              <a:rect l="0" t="0" r="0" b="0"/>
              <a:pathLst>
                <a:path w="178985" h="389556">
                  <a:moveTo>
                    <a:pt x="178984" y="0"/>
                  </a:moveTo>
                  <a:lnTo>
                    <a:pt x="144237" y="55045"/>
                  </a:lnTo>
                  <a:lnTo>
                    <a:pt x="123984" y="106453"/>
                  </a:lnTo>
                  <a:lnTo>
                    <a:pt x="97800" y="161668"/>
                  </a:lnTo>
                  <a:lnTo>
                    <a:pt x="82660" y="209209"/>
                  </a:lnTo>
                  <a:lnTo>
                    <a:pt x="59586" y="260339"/>
                  </a:lnTo>
                  <a:lnTo>
                    <a:pt x="29924" y="320443"/>
                  </a:lnTo>
                  <a:lnTo>
                    <a:pt x="11587" y="364205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8992142" y="4707620"/>
              <a:ext cx="90836" cy="173666"/>
            </a:xfrm>
            <a:custGeom>
              <a:avLst/>
              <a:gdLst/>
              <a:ahLst/>
              <a:cxnLst/>
              <a:rect l="0" t="0" r="0" b="0"/>
              <a:pathLst>
                <a:path w="90836" h="173666">
                  <a:moveTo>
                    <a:pt x="62365" y="0"/>
                  </a:moveTo>
                  <a:lnTo>
                    <a:pt x="23992" y="29308"/>
                  </a:lnTo>
                  <a:lnTo>
                    <a:pt x="8362" y="55087"/>
                  </a:lnTo>
                  <a:lnTo>
                    <a:pt x="1005" y="103644"/>
                  </a:lnTo>
                  <a:lnTo>
                    <a:pt x="0" y="130682"/>
                  </a:lnTo>
                  <a:lnTo>
                    <a:pt x="5792" y="152057"/>
                  </a:lnTo>
                  <a:lnTo>
                    <a:pt x="10612" y="161033"/>
                  </a:lnTo>
                  <a:lnTo>
                    <a:pt x="18504" y="167016"/>
                  </a:lnTo>
                  <a:lnTo>
                    <a:pt x="39752" y="173665"/>
                  </a:lnTo>
                  <a:lnTo>
                    <a:pt x="49630" y="173099"/>
                  </a:lnTo>
                  <a:lnTo>
                    <a:pt x="66843" y="166230"/>
                  </a:lnTo>
                  <a:lnTo>
                    <a:pt x="79174" y="152258"/>
                  </a:lnTo>
                  <a:lnTo>
                    <a:pt x="87383" y="133181"/>
                  </a:lnTo>
                  <a:lnTo>
                    <a:pt x="90835" y="97302"/>
                  </a:lnTo>
                  <a:lnTo>
                    <a:pt x="83800" y="63925"/>
                  </a:lnTo>
                  <a:lnTo>
                    <a:pt x="61053" y="24325"/>
                  </a:lnTo>
                  <a:lnTo>
                    <a:pt x="4130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9131500" y="4697091"/>
              <a:ext cx="132182" cy="180945"/>
            </a:xfrm>
            <a:custGeom>
              <a:avLst/>
              <a:gdLst/>
              <a:ahLst/>
              <a:cxnLst/>
              <a:rect l="0" t="0" r="0" b="0"/>
              <a:pathLst>
                <a:path w="132182" h="180945">
                  <a:moveTo>
                    <a:pt x="7235" y="21057"/>
                  </a:moveTo>
                  <a:lnTo>
                    <a:pt x="0" y="48613"/>
                  </a:lnTo>
                  <a:lnTo>
                    <a:pt x="477" y="101716"/>
                  </a:lnTo>
                  <a:lnTo>
                    <a:pt x="6571" y="123586"/>
                  </a:lnTo>
                  <a:lnTo>
                    <a:pt x="29548" y="156690"/>
                  </a:lnTo>
                  <a:lnTo>
                    <a:pt x="44058" y="170246"/>
                  </a:lnTo>
                  <a:lnTo>
                    <a:pt x="62206" y="180170"/>
                  </a:lnTo>
                  <a:lnTo>
                    <a:pt x="71958" y="180944"/>
                  </a:lnTo>
                  <a:lnTo>
                    <a:pt x="92153" y="175566"/>
                  </a:lnTo>
                  <a:lnTo>
                    <a:pt x="117664" y="159384"/>
                  </a:lnTo>
                  <a:lnTo>
                    <a:pt x="126505" y="140247"/>
                  </a:lnTo>
                  <a:lnTo>
                    <a:pt x="132181" y="89835"/>
                  </a:lnTo>
                  <a:lnTo>
                    <a:pt x="127575" y="48715"/>
                  </a:lnTo>
                  <a:lnTo>
                    <a:pt x="118822" y="27110"/>
                  </a:lnTo>
                  <a:lnTo>
                    <a:pt x="10199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9324428" y="4676034"/>
              <a:ext cx="151220" cy="145728"/>
            </a:xfrm>
            <a:custGeom>
              <a:avLst/>
              <a:gdLst/>
              <a:ahLst/>
              <a:cxnLst/>
              <a:rect l="0" t="0" r="0" b="0"/>
              <a:pathLst>
                <a:path w="151220" h="145728">
                  <a:moveTo>
                    <a:pt x="14349" y="73700"/>
                  </a:moveTo>
                  <a:lnTo>
                    <a:pt x="17469" y="127844"/>
                  </a:lnTo>
                  <a:lnTo>
                    <a:pt x="20415" y="145727"/>
                  </a:lnTo>
                  <a:lnTo>
                    <a:pt x="6631" y="95039"/>
                  </a:lnTo>
                  <a:lnTo>
                    <a:pt x="0" y="68756"/>
                  </a:lnTo>
                  <a:lnTo>
                    <a:pt x="104" y="57535"/>
                  </a:lnTo>
                  <a:lnTo>
                    <a:pt x="6458" y="38830"/>
                  </a:lnTo>
                  <a:lnTo>
                    <a:pt x="28778" y="15145"/>
                  </a:lnTo>
                  <a:lnTo>
                    <a:pt x="50788" y="6731"/>
                  </a:lnTo>
                  <a:lnTo>
                    <a:pt x="103046" y="1330"/>
                  </a:lnTo>
                  <a:lnTo>
                    <a:pt x="15121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7" name="Group 226"/>
          <p:cNvGrpSpPr/>
          <p:nvPr/>
        </p:nvGrpSpPr>
        <p:grpSpPr>
          <a:xfrm>
            <a:off x="5422176" y="4981361"/>
            <a:ext cx="3885017" cy="715938"/>
            <a:chOff x="5422176" y="4981361"/>
            <a:chExt cx="3885017" cy="715938"/>
          </a:xfrm>
        </p:grpSpPr>
        <p:sp>
          <p:nvSpPr>
            <p:cNvPr id="204" name="Freeform 203"/>
            <p:cNvSpPr/>
            <p:nvPr/>
          </p:nvSpPr>
          <p:spPr>
            <a:xfrm>
              <a:off x="5422176" y="5153415"/>
              <a:ext cx="155208" cy="324913"/>
            </a:xfrm>
            <a:custGeom>
              <a:avLst/>
              <a:gdLst/>
              <a:ahLst/>
              <a:cxnLst/>
              <a:rect l="0" t="0" r="0" b="0"/>
              <a:pathLst>
                <a:path w="155208" h="324913">
                  <a:moveTo>
                    <a:pt x="10528" y="59573"/>
                  </a:moveTo>
                  <a:lnTo>
                    <a:pt x="10528" y="118189"/>
                  </a:lnTo>
                  <a:lnTo>
                    <a:pt x="10528" y="172363"/>
                  </a:lnTo>
                  <a:lnTo>
                    <a:pt x="13648" y="228125"/>
                  </a:lnTo>
                  <a:lnTo>
                    <a:pt x="19593" y="284199"/>
                  </a:lnTo>
                  <a:lnTo>
                    <a:pt x="26834" y="324912"/>
                  </a:lnTo>
                  <a:lnTo>
                    <a:pt x="26078" y="324203"/>
                  </a:lnTo>
                  <a:lnTo>
                    <a:pt x="24404" y="320221"/>
                  </a:lnTo>
                  <a:lnTo>
                    <a:pt x="18378" y="262280"/>
                  </a:lnTo>
                  <a:lnTo>
                    <a:pt x="12079" y="206848"/>
                  </a:lnTo>
                  <a:lnTo>
                    <a:pt x="10988" y="156762"/>
                  </a:lnTo>
                  <a:lnTo>
                    <a:pt x="3383" y="101907"/>
                  </a:lnTo>
                  <a:lnTo>
                    <a:pt x="3788" y="43411"/>
                  </a:lnTo>
                  <a:lnTo>
                    <a:pt x="6035" y="31251"/>
                  </a:lnTo>
                  <a:lnTo>
                    <a:pt x="11042" y="21974"/>
                  </a:lnTo>
                  <a:lnTo>
                    <a:pt x="25965" y="8547"/>
                  </a:lnTo>
                  <a:lnTo>
                    <a:pt x="47414" y="1799"/>
                  </a:lnTo>
                  <a:lnTo>
                    <a:pt x="59686" y="0"/>
                  </a:lnTo>
                  <a:lnTo>
                    <a:pt x="79559" y="4240"/>
                  </a:lnTo>
                  <a:lnTo>
                    <a:pt x="111382" y="26026"/>
                  </a:lnTo>
                  <a:lnTo>
                    <a:pt x="139028" y="54029"/>
                  </a:lnTo>
                  <a:lnTo>
                    <a:pt x="148748" y="72317"/>
                  </a:lnTo>
                  <a:lnTo>
                    <a:pt x="155207" y="107932"/>
                  </a:lnTo>
                  <a:lnTo>
                    <a:pt x="150479" y="128249"/>
                  </a:lnTo>
                  <a:lnTo>
                    <a:pt x="128380" y="160356"/>
                  </a:lnTo>
                  <a:lnTo>
                    <a:pt x="105801" y="168706"/>
                  </a:lnTo>
                  <a:lnTo>
                    <a:pt x="43645" y="174066"/>
                  </a:lnTo>
                  <a:lnTo>
                    <a:pt x="0" y="1753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5643274" y="5128760"/>
              <a:ext cx="94758" cy="217268"/>
            </a:xfrm>
            <a:custGeom>
              <a:avLst/>
              <a:gdLst/>
              <a:ahLst/>
              <a:cxnLst/>
              <a:rect l="0" t="0" r="0" b="0"/>
              <a:pathLst>
                <a:path w="94758" h="217268">
                  <a:moveTo>
                    <a:pt x="0" y="52642"/>
                  </a:moveTo>
                  <a:lnTo>
                    <a:pt x="3120" y="106787"/>
                  </a:lnTo>
                  <a:lnTo>
                    <a:pt x="17959" y="167267"/>
                  </a:lnTo>
                  <a:lnTo>
                    <a:pt x="29368" y="198519"/>
                  </a:lnTo>
                  <a:lnTo>
                    <a:pt x="42367" y="217267"/>
                  </a:lnTo>
                  <a:lnTo>
                    <a:pt x="37937" y="210037"/>
                  </a:lnTo>
                  <a:lnTo>
                    <a:pt x="26554" y="147891"/>
                  </a:lnTo>
                  <a:lnTo>
                    <a:pt x="16077" y="96976"/>
                  </a:lnTo>
                  <a:lnTo>
                    <a:pt x="18064" y="69617"/>
                  </a:lnTo>
                  <a:lnTo>
                    <a:pt x="25966" y="48098"/>
                  </a:lnTo>
                  <a:lnTo>
                    <a:pt x="31349" y="39085"/>
                  </a:lnTo>
                  <a:lnTo>
                    <a:pt x="46688" y="25950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5756176" y="5147664"/>
              <a:ext cx="121046" cy="165814"/>
            </a:xfrm>
            <a:custGeom>
              <a:avLst/>
              <a:gdLst/>
              <a:ahLst/>
              <a:cxnLst/>
              <a:rect l="0" t="0" r="0" b="0"/>
              <a:pathLst>
                <a:path w="121046" h="165814">
                  <a:moveTo>
                    <a:pt x="13440" y="96909"/>
                  </a:moveTo>
                  <a:lnTo>
                    <a:pt x="74551" y="78951"/>
                  </a:lnTo>
                  <a:lnTo>
                    <a:pt x="96753" y="72160"/>
                  </a:lnTo>
                  <a:lnTo>
                    <a:pt x="105247" y="66372"/>
                  </a:lnTo>
                  <a:lnTo>
                    <a:pt x="117804" y="50582"/>
                  </a:lnTo>
                  <a:lnTo>
                    <a:pt x="121045" y="31865"/>
                  </a:lnTo>
                  <a:lnTo>
                    <a:pt x="120272" y="21961"/>
                  </a:lnTo>
                  <a:lnTo>
                    <a:pt x="116247" y="14189"/>
                  </a:lnTo>
                  <a:lnTo>
                    <a:pt x="102416" y="2433"/>
                  </a:lnTo>
                  <a:lnTo>
                    <a:pt x="93814" y="0"/>
                  </a:lnTo>
                  <a:lnTo>
                    <a:pt x="74898" y="416"/>
                  </a:lnTo>
                  <a:lnTo>
                    <a:pt x="44518" y="12816"/>
                  </a:lnTo>
                  <a:lnTo>
                    <a:pt x="18879" y="31309"/>
                  </a:lnTo>
                  <a:lnTo>
                    <a:pt x="6889" y="50986"/>
                  </a:lnTo>
                  <a:lnTo>
                    <a:pt x="0" y="74159"/>
                  </a:lnTo>
                  <a:lnTo>
                    <a:pt x="2699" y="106936"/>
                  </a:lnTo>
                  <a:lnTo>
                    <a:pt x="12078" y="137704"/>
                  </a:lnTo>
                  <a:lnTo>
                    <a:pt x="22973" y="154425"/>
                  </a:lnTo>
                  <a:lnTo>
                    <a:pt x="31494" y="159819"/>
                  </a:lnTo>
                  <a:lnTo>
                    <a:pt x="53439" y="165813"/>
                  </a:lnTo>
                  <a:lnTo>
                    <a:pt x="101679" y="161644"/>
                  </a:lnTo>
                  <a:lnTo>
                    <a:pt x="118725" y="1600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5969658" y="5023475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3120" y="176885"/>
                  </a:lnTo>
                  <a:lnTo>
                    <a:pt x="9065" y="240311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5874901" y="5107702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40900" y="7236"/>
                  </a:lnTo>
                  <a:lnTo>
                    <a:pt x="87797" y="12998"/>
                  </a:lnTo>
                  <a:lnTo>
                    <a:pt x="27160" y="2116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6047352" y="5131822"/>
              <a:ext cx="132960" cy="165395"/>
            </a:xfrm>
            <a:custGeom>
              <a:avLst/>
              <a:gdLst/>
              <a:ahLst/>
              <a:cxnLst/>
              <a:rect l="0" t="0" r="0" b="0"/>
              <a:pathLst>
                <a:path w="132960" h="165395">
                  <a:moveTo>
                    <a:pt x="17062" y="81166"/>
                  </a:moveTo>
                  <a:lnTo>
                    <a:pt x="54541" y="72832"/>
                  </a:lnTo>
                  <a:lnTo>
                    <a:pt x="100375" y="65481"/>
                  </a:lnTo>
                  <a:lnTo>
                    <a:pt x="127015" y="50522"/>
                  </a:lnTo>
                  <a:lnTo>
                    <a:pt x="131308" y="43189"/>
                  </a:lnTo>
                  <a:lnTo>
                    <a:pt x="132959" y="25682"/>
                  </a:lnTo>
                  <a:lnTo>
                    <a:pt x="129422" y="18441"/>
                  </a:lnTo>
                  <a:lnTo>
                    <a:pt x="116133" y="7274"/>
                  </a:lnTo>
                  <a:lnTo>
                    <a:pt x="83331" y="0"/>
                  </a:lnTo>
                  <a:lnTo>
                    <a:pt x="63673" y="4538"/>
                  </a:lnTo>
                  <a:lnTo>
                    <a:pt x="31988" y="26515"/>
                  </a:lnTo>
                  <a:lnTo>
                    <a:pt x="10306" y="52104"/>
                  </a:lnTo>
                  <a:lnTo>
                    <a:pt x="2361" y="74878"/>
                  </a:lnTo>
                  <a:lnTo>
                    <a:pt x="0" y="99428"/>
                  </a:lnTo>
                  <a:lnTo>
                    <a:pt x="2850" y="122037"/>
                  </a:lnTo>
                  <a:lnTo>
                    <a:pt x="11136" y="140665"/>
                  </a:lnTo>
                  <a:lnTo>
                    <a:pt x="16621" y="148908"/>
                  </a:lnTo>
                  <a:lnTo>
                    <a:pt x="24957" y="154403"/>
                  </a:lnTo>
                  <a:lnTo>
                    <a:pt x="65718" y="163223"/>
                  </a:lnTo>
                  <a:lnTo>
                    <a:pt x="90762" y="1653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6216670" y="5123171"/>
              <a:ext cx="158676" cy="179615"/>
            </a:xfrm>
            <a:custGeom>
              <a:avLst/>
              <a:gdLst/>
              <a:ahLst/>
              <a:cxnLst/>
              <a:rect l="0" t="0" r="0" b="0"/>
              <a:pathLst>
                <a:path w="158676" h="179615">
                  <a:moveTo>
                    <a:pt x="121485" y="5589"/>
                  </a:moveTo>
                  <a:lnTo>
                    <a:pt x="104717" y="0"/>
                  </a:lnTo>
                  <a:lnTo>
                    <a:pt x="71933" y="2113"/>
                  </a:lnTo>
                  <a:lnTo>
                    <a:pt x="28509" y="14478"/>
                  </a:lnTo>
                  <a:lnTo>
                    <a:pt x="11532" y="25527"/>
                  </a:lnTo>
                  <a:lnTo>
                    <a:pt x="6069" y="34089"/>
                  </a:lnTo>
                  <a:lnTo>
                    <a:pt x="0" y="56080"/>
                  </a:lnTo>
                  <a:lnTo>
                    <a:pt x="1890" y="64986"/>
                  </a:lnTo>
                  <a:lnTo>
                    <a:pt x="6660" y="72093"/>
                  </a:lnTo>
                  <a:lnTo>
                    <a:pt x="13350" y="78001"/>
                  </a:lnTo>
                  <a:lnTo>
                    <a:pt x="33260" y="84565"/>
                  </a:lnTo>
                  <a:lnTo>
                    <a:pt x="96609" y="90295"/>
                  </a:lnTo>
                  <a:lnTo>
                    <a:pt x="129713" y="99187"/>
                  </a:lnTo>
                  <a:lnTo>
                    <a:pt x="146979" y="109969"/>
                  </a:lnTo>
                  <a:lnTo>
                    <a:pt x="152519" y="118459"/>
                  </a:lnTo>
                  <a:lnTo>
                    <a:pt x="158675" y="140372"/>
                  </a:lnTo>
                  <a:lnTo>
                    <a:pt x="157977" y="150426"/>
                  </a:lnTo>
                  <a:lnTo>
                    <a:pt x="150962" y="167837"/>
                  </a:lnTo>
                  <a:lnTo>
                    <a:pt x="143476" y="173416"/>
                  </a:lnTo>
                  <a:lnTo>
                    <a:pt x="122680" y="179614"/>
                  </a:lnTo>
                  <a:lnTo>
                    <a:pt x="75240" y="175587"/>
                  </a:lnTo>
                  <a:lnTo>
                    <a:pt x="58314" y="174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6444091" y="4981361"/>
              <a:ext cx="20407" cy="315856"/>
            </a:xfrm>
            <a:custGeom>
              <a:avLst/>
              <a:gdLst/>
              <a:ahLst/>
              <a:cxnLst/>
              <a:rect l="0" t="0" r="0" b="0"/>
              <a:pathLst>
                <a:path w="20407" h="315856">
                  <a:moveTo>
                    <a:pt x="9878" y="0"/>
                  </a:moveTo>
                  <a:lnTo>
                    <a:pt x="1545" y="52050"/>
                  </a:lnTo>
                  <a:lnTo>
                    <a:pt x="0" y="105109"/>
                  </a:lnTo>
                  <a:lnTo>
                    <a:pt x="2661" y="154756"/>
                  </a:lnTo>
                  <a:lnTo>
                    <a:pt x="8453" y="213452"/>
                  </a:lnTo>
                  <a:lnTo>
                    <a:pt x="18024" y="275853"/>
                  </a:lnTo>
                  <a:lnTo>
                    <a:pt x="20406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6348683" y="5086646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37949" y="14654"/>
                  </a:lnTo>
                  <a:lnTo>
                    <a:pt x="76037" y="23333"/>
                  </a:lnTo>
                  <a:lnTo>
                    <a:pt x="17639" y="3049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6719951" y="5159634"/>
              <a:ext cx="186744" cy="166339"/>
            </a:xfrm>
            <a:custGeom>
              <a:avLst/>
              <a:gdLst/>
              <a:ahLst/>
              <a:cxnLst/>
              <a:rect l="0" t="0" r="0" b="0"/>
              <a:pathLst>
                <a:path w="186744" h="166339">
                  <a:moveTo>
                    <a:pt x="134101" y="42825"/>
                  </a:moveTo>
                  <a:lnTo>
                    <a:pt x="104792" y="4452"/>
                  </a:lnTo>
                  <a:lnTo>
                    <a:pt x="95845" y="865"/>
                  </a:lnTo>
                  <a:lnTo>
                    <a:pt x="73425" y="0"/>
                  </a:lnTo>
                  <a:lnTo>
                    <a:pt x="54101" y="6634"/>
                  </a:lnTo>
                  <a:lnTo>
                    <a:pt x="37714" y="18552"/>
                  </a:lnTo>
                  <a:lnTo>
                    <a:pt x="16505" y="44992"/>
                  </a:lnTo>
                  <a:lnTo>
                    <a:pt x="6577" y="64845"/>
                  </a:lnTo>
                  <a:lnTo>
                    <a:pt x="0" y="101342"/>
                  </a:lnTo>
                  <a:lnTo>
                    <a:pt x="3640" y="136203"/>
                  </a:lnTo>
                  <a:lnTo>
                    <a:pt x="12168" y="154906"/>
                  </a:lnTo>
                  <a:lnTo>
                    <a:pt x="17717" y="163169"/>
                  </a:lnTo>
                  <a:lnTo>
                    <a:pt x="24926" y="166338"/>
                  </a:lnTo>
                  <a:lnTo>
                    <a:pt x="33242" y="166112"/>
                  </a:lnTo>
                  <a:lnTo>
                    <a:pt x="42295" y="163620"/>
                  </a:lnTo>
                  <a:lnTo>
                    <a:pt x="58593" y="151494"/>
                  </a:lnTo>
                  <a:lnTo>
                    <a:pt x="88120" y="115113"/>
                  </a:lnTo>
                  <a:lnTo>
                    <a:pt x="106908" y="75085"/>
                  </a:lnTo>
                  <a:lnTo>
                    <a:pt x="108953" y="77200"/>
                  </a:lnTo>
                  <a:lnTo>
                    <a:pt x="113565" y="90858"/>
                  </a:lnTo>
                  <a:lnTo>
                    <a:pt x="142113" y="132772"/>
                  </a:lnTo>
                  <a:lnTo>
                    <a:pt x="158719" y="141293"/>
                  </a:lnTo>
                  <a:lnTo>
                    <a:pt x="186743" y="1481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6922161" y="5165664"/>
              <a:ext cx="152990" cy="153503"/>
            </a:xfrm>
            <a:custGeom>
              <a:avLst/>
              <a:gdLst/>
              <a:ahLst/>
              <a:cxnLst/>
              <a:rect l="0" t="0" r="0" b="0"/>
              <a:pathLst>
                <a:path w="152990" h="153503">
                  <a:moveTo>
                    <a:pt x="5590" y="15738"/>
                  </a:moveTo>
                  <a:lnTo>
                    <a:pt x="0" y="32506"/>
                  </a:lnTo>
                  <a:lnTo>
                    <a:pt x="4443" y="85254"/>
                  </a:lnTo>
                  <a:lnTo>
                    <a:pt x="16586" y="138827"/>
                  </a:lnTo>
                  <a:lnTo>
                    <a:pt x="19940" y="150440"/>
                  </a:lnTo>
                  <a:lnTo>
                    <a:pt x="22175" y="153502"/>
                  </a:lnTo>
                  <a:lnTo>
                    <a:pt x="23666" y="150864"/>
                  </a:lnTo>
                  <a:lnTo>
                    <a:pt x="24152" y="136626"/>
                  </a:lnTo>
                  <a:lnTo>
                    <a:pt x="17408" y="83130"/>
                  </a:lnTo>
                  <a:lnTo>
                    <a:pt x="22090" y="42985"/>
                  </a:lnTo>
                  <a:lnTo>
                    <a:pt x="30861" y="21609"/>
                  </a:lnTo>
                  <a:lnTo>
                    <a:pt x="36475" y="12633"/>
                  </a:lnTo>
                  <a:lnTo>
                    <a:pt x="44897" y="6649"/>
                  </a:lnTo>
                  <a:lnTo>
                    <a:pt x="66734" y="0"/>
                  </a:lnTo>
                  <a:lnTo>
                    <a:pt x="76769" y="1736"/>
                  </a:lnTo>
                  <a:lnTo>
                    <a:pt x="94157" y="13025"/>
                  </a:lnTo>
                  <a:lnTo>
                    <a:pt x="117100" y="39110"/>
                  </a:lnTo>
                  <a:lnTo>
                    <a:pt x="145284" y="100169"/>
                  </a:lnTo>
                  <a:lnTo>
                    <a:pt x="152989" y="1315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7113309" y="5026464"/>
              <a:ext cx="151355" cy="315260"/>
            </a:xfrm>
            <a:custGeom>
              <a:avLst/>
              <a:gdLst/>
              <a:ahLst/>
              <a:cxnLst/>
              <a:rect l="0" t="0" r="0" b="0"/>
              <a:pathLst>
                <a:path w="151355" h="315260">
                  <a:moveTo>
                    <a:pt x="98712" y="154938"/>
                  </a:moveTo>
                  <a:lnTo>
                    <a:pt x="81944" y="149349"/>
                  </a:lnTo>
                  <a:lnTo>
                    <a:pt x="64352" y="149724"/>
                  </a:lnTo>
                  <a:lnTo>
                    <a:pt x="46006" y="154961"/>
                  </a:lnTo>
                  <a:lnTo>
                    <a:pt x="30053" y="165086"/>
                  </a:lnTo>
                  <a:lnTo>
                    <a:pt x="18284" y="180505"/>
                  </a:lnTo>
                  <a:lnTo>
                    <a:pt x="1197" y="224589"/>
                  </a:lnTo>
                  <a:lnTo>
                    <a:pt x="0" y="247895"/>
                  </a:lnTo>
                  <a:lnTo>
                    <a:pt x="8763" y="291453"/>
                  </a:lnTo>
                  <a:lnTo>
                    <a:pt x="14179" y="299760"/>
                  </a:lnTo>
                  <a:lnTo>
                    <a:pt x="29556" y="312110"/>
                  </a:lnTo>
                  <a:lnTo>
                    <a:pt x="48088" y="315259"/>
                  </a:lnTo>
                  <a:lnTo>
                    <a:pt x="57943" y="314461"/>
                  </a:lnTo>
                  <a:lnTo>
                    <a:pt x="75133" y="304216"/>
                  </a:lnTo>
                  <a:lnTo>
                    <a:pt x="89402" y="287964"/>
                  </a:lnTo>
                  <a:lnTo>
                    <a:pt x="108095" y="245816"/>
                  </a:lnTo>
                  <a:lnTo>
                    <a:pt x="123052" y="187187"/>
                  </a:lnTo>
                  <a:lnTo>
                    <a:pt x="136101" y="127686"/>
                  </a:lnTo>
                  <a:lnTo>
                    <a:pt x="139893" y="70873"/>
                  </a:lnTo>
                  <a:lnTo>
                    <a:pt x="135052" y="9001"/>
                  </a:lnTo>
                  <a:lnTo>
                    <a:pt x="132297" y="1494"/>
                  </a:lnTo>
                  <a:lnTo>
                    <a:pt x="129290" y="0"/>
                  </a:lnTo>
                  <a:lnTo>
                    <a:pt x="126117" y="2513"/>
                  </a:lnTo>
                  <a:lnTo>
                    <a:pt x="121650" y="33996"/>
                  </a:lnTo>
                  <a:lnTo>
                    <a:pt x="120140" y="88631"/>
                  </a:lnTo>
                  <a:lnTo>
                    <a:pt x="119841" y="144483"/>
                  </a:lnTo>
                  <a:lnTo>
                    <a:pt x="119782" y="200576"/>
                  </a:lnTo>
                  <a:lnTo>
                    <a:pt x="125362" y="237091"/>
                  </a:lnTo>
                  <a:lnTo>
                    <a:pt x="146313" y="288416"/>
                  </a:lnTo>
                  <a:lnTo>
                    <a:pt x="151354" y="3128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7439702" y="5189962"/>
              <a:ext cx="193460" cy="173542"/>
            </a:xfrm>
            <a:custGeom>
              <a:avLst/>
              <a:gdLst/>
              <a:ahLst/>
              <a:cxnLst/>
              <a:rect l="0" t="0" r="0" b="0"/>
              <a:pathLst>
                <a:path w="193460" h="173542">
                  <a:moveTo>
                    <a:pt x="119759" y="33554"/>
                  </a:moveTo>
                  <a:lnTo>
                    <a:pt x="108580" y="16786"/>
                  </a:lnTo>
                  <a:lnTo>
                    <a:pt x="93734" y="5435"/>
                  </a:lnTo>
                  <a:lnTo>
                    <a:pt x="84861" y="770"/>
                  </a:lnTo>
                  <a:lnTo>
                    <a:pt x="75437" y="0"/>
                  </a:lnTo>
                  <a:lnTo>
                    <a:pt x="55607" y="5383"/>
                  </a:lnTo>
                  <a:lnTo>
                    <a:pt x="30301" y="21567"/>
                  </a:lnTo>
                  <a:lnTo>
                    <a:pt x="18389" y="37585"/>
                  </a:lnTo>
                  <a:lnTo>
                    <a:pt x="1209" y="76464"/>
                  </a:lnTo>
                  <a:lnTo>
                    <a:pt x="0" y="100199"/>
                  </a:lnTo>
                  <a:lnTo>
                    <a:pt x="8755" y="147974"/>
                  </a:lnTo>
                  <a:lnTo>
                    <a:pt x="15341" y="154288"/>
                  </a:lnTo>
                  <a:lnTo>
                    <a:pt x="24411" y="157327"/>
                  </a:lnTo>
                  <a:lnTo>
                    <a:pt x="35137" y="158183"/>
                  </a:lnTo>
                  <a:lnTo>
                    <a:pt x="56413" y="152896"/>
                  </a:lnTo>
                  <a:lnTo>
                    <a:pt x="67000" y="148210"/>
                  </a:lnTo>
                  <a:lnTo>
                    <a:pt x="81882" y="133645"/>
                  </a:lnTo>
                  <a:lnTo>
                    <a:pt x="108678" y="75212"/>
                  </a:lnTo>
                  <a:lnTo>
                    <a:pt x="112371" y="64836"/>
                  </a:lnTo>
                  <a:lnTo>
                    <a:pt x="114834" y="62598"/>
                  </a:lnTo>
                  <a:lnTo>
                    <a:pt x="116476" y="65784"/>
                  </a:lnTo>
                  <a:lnTo>
                    <a:pt x="134221" y="128965"/>
                  </a:lnTo>
                  <a:lnTo>
                    <a:pt x="150040" y="154500"/>
                  </a:lnTo>
                  <a:lnTo>
                    <a:pt x="165973" y="166467"/>
                  </a:lnTo>
                  <a:lnTo>
                    <a:pt x="181242" y="173345"/>
                  </a:lnTo>
                  <a:lnTo>
                    <a:pt x="185314" y="173541"/>
                  </a:lnTo>
                  <a:lnTo>
                    <a:pt x="193459" y="170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7643689" y="5175844"/>
              <a:ext cx="157928" cy="205601"/>
            </a:xfrm>
            <a:custGeom>
              <a:avLst/>
              <a:gdLst/>
              <a:ahLst/>
              <a:cxnLst/>
              <a:rect l="0" t="0" r="0" b="0"/>
              <a:pathLst>
                <a:path w="157928" h="205601">
                  <a:moveTo>
                    <a:pt x="0" y="68729"/>
                  </a:moveTo>
                  <a:lnTo>
                    <a:pt x="5589" y="130822"/>
                  </a:lnTo>
                  <a:lnTo>
                    <a:pt x="9553" y="171678"/>
                  </a:lnTo>
                  <a:lnTo>
                    <a:pt x="7216" y="134341"/>
                  </a:lnTo>
                  <a:lnTo>
                    <a:pt x="5258" y="90509"/>
                  </a:lnTo>
                  <a:lnTo>
                    <a:pt x="15076" y="39366"/>
                  </a:lnTo>
                  <a:lnTo>
                    <a:pt x="30464" y="11806"/>
                  </a:lnTo>
                  <a:lnTo>
                    <a:pt x="39027" y="6214"/>
                  </a:lnTo>
                  <a:lnTo>
                    <a:pt x="61019" y="0"/>
                  </a:lnTo>
                  <a:lnTo>
                    <a:pt x="71095" y="683"/>
                  </a:lnTo>
                  <a:lnTo>
                    <a:pt x="88529" y="7681"/>
                  </a:lnTo>
                  <a:lnTo>
                    <a:pt x="100957" y="21709"/>
                  </a:lnTo>
                  <a:lnTo>
                    <a:pt x="125962" y="79751"/>
                  </a:lnTo>
                  <a:lnTo>
                    <a:pt x="142669" y="133135"/>
                  </a:lnTo>
                  <a:lnTo>
                    <a:pt x="149584" y="179240"/>
                  </a:lnTo>
                  <a:lnTo>
                    <a:pt x="157927" y="2056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7837944" y="5160345"/>
              <a:ext cx="132820" cy="210571"/>
            </a:xfrm>
            <a:custGeom>
              <a:avLst/>
              <a:gdLst/>
              <a:ahLst/>
              <a:cxnLst/>
              <a:rect l="0" t="0" r="0" b="0"/>
              <a:pathLst>
                <a:path w="132820" h="210571">
                  <a:moveTo>
                    <a:pt x="90014" y="0"/>
                  </a:moveTo>
                  <a:lnTo>
                    <a:pt x="27757" y="19128"/>
                  </a:lnTo>
                  <a:lnTo>
                    <a:pt x="11262" y="30338"/>
                  </a:lnTo>
                  <a:lnTo>
                    <a:pt x="5927" y="38943"/>
                  </a:lnTo>
                  <a:lnTo>
                    <a:pt x="0" y="60982"/>
                  </a:lnTo>
                  <a:lnTo>
                    <a:pt x="1929" y="69900"/>
                  </a:lnTo>
                  <a:lnTo>
                    <a:pt x="6724" y="77016"/>
                  </a:lnTo>
                  <a:lnTo>
                    <a:pt x="22580" y="88042"/>
                  </a:lnTo>
                  <a:lnTo>
                    <a:pt x="78694" y="108372"/>
                  </a:lnTo>
                  <a:lnTo>
                    <a:pt x="110837" y="124787"/>
                  </a:lnTo>
                  <a:lnTo>
                    <a:pt x="125785" y="140859"/>
                  </a:lnTo>
                  <a:lnTo>
                    <a:pt x="131409" y="150058"/>
                  </a:lnTo>
                  <a:lnTo>
                    <a:pt x="132819" y="159700"/>
                  </a:lnTo>
                  <a:lnTo>
                    <a:pt x="128146" y="179772"/>
                  </a:lnTo>
                  <a:lnTo>
                    <a:pt x="122454" y="187699"/>
                  </a:lnTo>
                  <a:lnTo>
                    <a:pt x="106771" y="199625"/>
                  </a:lnTo>
                  <a:lnTo>
                    <a:pt x="72622" y="207327"/>
                  </a:lnTo>
                  <a:lnTo>
                    <a:pt x="16315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8012186" y="5160345"/>
              <a:ext cx="236713" cy="184806"/>
            </a:xfrm>
            <a:custGeom>
              <a:avLst/>
              <a:gdLst/>
              <a:ahLst/>
              <a:cxnLst/>
              <a:rect l="0" t="0" r="0" b="0"/>
              <a:pathLst>
                <a:path w="236713" h="184806">
                  <a:moveTo>
                    <a:pt x="0" y="21057"/>
                  </a:moveTo>
                  <a:lnTo>
                    <a:pt x="3120" y="63749"/>
                  </a:lnTo>
                  <a:lnTo>
                    <a:pt x="21332" y="126393"/>
                  </a:lnTo>
                  <a:lnTo>
                    <a:pt x="29368" y="146252"/>
                  </a:lnTo>
                  <a:lnTo>
                    <a:pt x="40739" y="162877"/>
                  </a:lnTo>
                  <a:lnTo>
                    <a:pt x="48216" y="167076"/>
                  </a:lnTo>
                  <a:lnTo>
                    <a:pt x="65883" y="168623"/>
                  </a:lnTo>
                  <a:lnTo>
                    <a:pt x="74339" y="165057"/>
                  </a:lnTo>
                  <a:lnTo>
                    <a:pt x="89971" y="151738"/>
                  </a:lnTo>
                  <a:lnTo>
                    <a:pt x="106337" y="124508"/>
                  </a:lnTo>
                  <a:lnTo>
                    <a:pt x="113005" y="88624"/>
                  </a:lnTo>
                  <a:lnTo>
                    <a:pt x="115111" y="84819"/>
                  </a:lnTo>
                  <a:lnTo>
                    <a:pt x="117685" y="86961"/>
                  </a:lnTo>
                  <a:lnTo>
                    <a:pt x="140490" y="148175"/>
                  </a:lnTo>
                  <a:lnTo>
                    <a:pt x="156530" y="173625"/>
                  </a:lnTo>
                  <a:lnTo>
                    <a:pt x="175634" y="182452"/>
                  </a:lnTo>
                  <a:lnTo>
                    <a:pt x="187280" y="184805"/>
                  </a:lnTo>
                  <a:lnTo>
                    <a:pt x="197383" y="182865"/>
                  </a:lnTo>
                  <a:lnTo>
                    <a:pt x="214848" y="171350"/>
                  </a:lnTo>
                  <a:lnTo>
                    <a:pt x="224170" y="151415"/>
                  </a:lnTo>
                  <a:lnTo>
                    <a:pt x="236712" y="94115"/>
                  </a:lnTo>
                  <a:lnTo>
                    <a:pt x="226939" y="33119"/>
                  </a:lnTo>
                  <a:lnTo>
                    <a:pt x="2210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8320861" y="5159035"/>
              <a:ext cx="122995" cy="193844"/>
            </a:xfrm>
            <a:custGeom>
              <a:avLst/>
              <a:gdLst/>
              <a:ahLst/>
              <a:cxnLst/>
              <a:rect l="0" t="0" r="0" b="0"/>
              <a:pathLst>
                <a:path w="122995" h="193844">
                  <a:moveTo>
                    <a:pt x="7181" y="85538"/>
                  </a:moveTo>
                  <a:lnTo>
                    <a:pt x="23948" y="91127"/>
                  </a:lnTo>
                  <a:lnTo>
                    <a:pt x="41539" y="90752"/>
                  </a:lnTo>
                  <a:lnTo>
                    <a:pt x="81427" y="80979"/>
                  </a:lnTo>
                  <a:lnTo>
                    <a:pt x="89434" y="75479"/>
                  </a:lnTo>
                  <a:lnTo>
                    <a:pt x="101449" y="60010"/>
                  </a:lnTo>
                  <a:lnTo>
                    <a:pt x="104450" y="38318"/>
                  </a:lnTo>
                  <a:lnTo>
                    <a:pt x="103612" y="25982"/>
                  </a:lnTo>
                  <a:lnTo>
                    <a:pt x="99544" y="16588"/>
                  </a:lnTo>
                  <a:lnTo>
                    <a:pt x="85666" y="3031"/>
                  </a:lnTo>
                  <a:lnTo>
                    <a:pt x="77051" y="118"/>
                  </a:lnTo>
                  <a:lnTo>
                    <a:pt x="58121" y="0"/>
                  </a:lnTo>
                  <a:lnTo>
                    <a:pt x="27734" y="12101"/>
                  </a:lnTo>
                  <a:lnTo>
                    <a:pt x="13195" y="27163"/>
                  </a:lnTo>
                  <a:lnTo>
                    <a:pt x="4005" y="46726"/>
                  </a:lnTo>
                  <a:lnTo>
                    <a:pt x="0" y="84047"/>
                  </a:lnTo>
                  <a:lnTo>
                    <a:pt x="11593" y="146895"/>
                  </a:lnTo>
                  <a:lnTo>
                    <a:pt x="24349" y="165840"/>
                  </a:lnTo>
                  <a:lnTo>
                    <a:pt x="42887" y="180890"/>
                  </a:lnTo>
                  <a:lnTo>
                    <a:pt x="66723" y="191477"/>
                  </a:lnTo>
                  <a:lnTo>
                    <a:pt x="89796" y="193843"/>
                  </a:lnTo>
                  <a:lnTo>
                    <a:pt x="122994" y="1908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8517554" y="5191931"/>
              <a:ext cx="105286" cy="158198"/>
            </a:xfrm>
            <a:custGeom>
              <a:avLst/>
              <a:gdLst/>
              <a:ahLst/>
              <a:cxnLst/>
              <a:rect l="0" t="0" r="0" b="0"/>
              <a:pathLst>
                <a:path w="105286" h="158198">
                  <a:moveTo>
                    <a:pt x="0" y="63171"/>
                  </a:moveTo>
                  <a:lnTo>
                    <a:pt x="14654" y="121788"/>
                  </a:lnTo>
                  <a:lnTo>
                    <a:pt x="24749" y="156578"/>
                  </a:lnTo>
                  <a:lnTo>
                    <a:pt x="28198" y="158197"/>
                  </a:lnTo>
                  <a:lnTo>
                    <a:pt x="31667" y="153428"/>
                  </a:lnTo>
                  <a:lnTo>
                    <a:pt x="35150" y="144399"/>
                  </a:lnTo>
                  <a:lnTo>
                    <a:pt x="35899" y="125008"/>
                  </a:lnTo>
                  <a:lnTo>
                    <a:pt x="20511" y="63054"/>
                  </a:lnTo>
                  <a:lnTo>
                    <a:pt x="17183" y="52564"/>
                  </a:lnTo>
                  <a:lnTo>
                    <a:pt x="17305" y="43232"/>
                  </a:lnTo>
                  <a:lnTo>
                    <a:pt x="23679" y="26623"/>
                  </a:lnTo>
                  <a:lnTo>
                    <a:pt x="37430" y="14562"/>
                  </a:lnTo>
                  <a:lnTo>
                    <a:pt x="56410" y="647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8859405" y="5086646"/>
              <a:ext cx="26648" cy="315855"/>
            </a:xfrm>
            <a:custGeom>
              <a:avLst/>
              <a:gdLst/>
              <a:ahLst/>
              <a:cxnLst/>
              <a:rect l="0" t="0" r="0" b="0"/>
              <a:pathLst>
                <a:path w="26648" h="315855">
                  <a:moveTo>
                    <a:pt x="5590" y="0"/>
                  </a:moveTo>
                  <a:lnTo>
                    <a:pt x="0" y="16767"/>
                  </a:lnTo>
                  <a:lnTo>
                    <a:pt x="4045" y="75445"/>
                  </a:lnTo>
                  <a:lnTo>
                    <a:pt x="5285" y="135785"/>
                  </a:lnTo>
                  <a:lnTo>
                    <a:pt x="12765" y="195624"/>
                  </a:lnTo>
                  <a:lnTo>
                    <a:pt x="18575" y="249385"/>
                  </a:lnTo>
                  <a:lnTo>
                    <a:pt x="24255" y="283292"/>
                  </a:lnTo>
                  <a:lnTo>
                    <a:pt x="26647" y="3158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8904346" y="5170873"/>
              <a:ext cx="108049" cy="200043"/>
            </a:xfrm>
            <a:custGeom>
              <a:avLst/>
              <a:gdLst/>
              <a:ahLst/>
              <a:cxnLst/>
              <a:rect l="0" t="0" r="0" b="0"/>
              <a:pathLst>
                <a:path w="108049" h="200043">
                  <a:moveTo>
                    <a:pt x="76462" y="0"/>
                  </a:moveTo>
                  <a:lnTo>
                    <a:pt x="14001" y="57566"/>
                  </a:lnTo>
                  <a:lnTo>
                    <a:pt x="2688" y="75888"/>
                  </a:lnTo>
                  <a:lnTo>
                    <a:pt x="0" y="95729"/>
                  </a:lnTo>
                  <a:lnTo>
                    <a:pt x="3875" y="115076"/>
                  </a:lnTo>
                  <a:lnTo>
                    <a:pt x="13395" y="131474"/>
                  </a:lnTo>
                  <a:lnTo>
                    <a:pt x="28545" y="143441"/>
                  </a:lnTo>
                  <a:lnTo>
                    <a:pt x="61278" y="166245"/>
                  </a:lnTo>
                  <a:lnTo>
                    <a:pt x="94248" y="193973"/>
                  </a:lnTo>
                  <a:lnTo>
                    <a:pt x="108048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9043350" y="5212533"/>
              <a:ext cx="107361" cy="179440"/>
            </a:xfrm>
            <a:custGeom>
              <a:avLst/>
              <a:gdLst/>
              <a:ahLst/>
              <a:cxnLst/>
              <a:rect l="0" t="0" r="0" b="0"/>
              <a:pathLst>
                <a:path w="107361" h="179440">
                  <a:moveTo>
                    <a:pt x="629" y="63626"/>
                  </a:moveTo>
                  <a:lnTo>
                    <a:pt x="59246" y="63626"/>
                  </a:lnTo>
                  <a:lnTo>
                    <a:pt x="79714" y="57387"/>
                  </a:lnTo>
                  <a:lnTo>
                    <a:pt x="88447" y="52447"/>
                  </a:lnTo>
                  <a:lnTo>
                    <a:pt x="101270" y="37600"/>
                  </a:lnTo>
                  <a:lnTo>
                    <a:pt x="106327" y="28728"/>
                  </a:lnTo>
                  <a:lnTo>
                    <a:pt x="107360" y="20473"/>
                  </a:lnTo>
                  <a:lnTo>
                    <a:pt x="102267" y="5062"/>
                  </a:lnTo>
                  <a:lnTo>
                    <a:pt x="96464" y="1187"/>
                  </a:lnTo>
                  <a:lnTo>
                    <a:pt x="80657" y="0"/>
                  </a:lnTo>
                  <a:lnTo>
                    <a:pt x="52027" y="5909"/>
                  </a:lnTo>
                  <a:lnTo>
                    <a:pt x="26906" y="20658"/>
                  </a:lnTo>
                  <a:lnTo>
                    <a:pt x="4645" y="45435"/>
                  </a:lnTo>
                  <a:lnTo>
                    <a:pt x="967" y="55008"/>
                  </a:lnTo>
                  <a:lnTo>
                    <a:pt x="0" y="75003"/>
                  </a:lnTo>
                  <a:lnTo>
                    <a:pt x="6031" y="105991"/>
                  </a:lnTo>
                  <a:lnTo>
                    <a:pt x="20817" y="131810"/>
                  </a:lnTo>
                  <a:lnTo>
                    <a:pt x="40016" y="154278"/>
                  </a:lnTo>
                  <a:lnTo>
                    <a:pt x="66112" y="170164"/>
                  </a:lnTo>
                  <a:lnTo>
                    <a:pt x="95385" y="1794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9212435" y="5297216"/>
              <a:ext cx="63172" cy="73700"/>
            </a:xfrm>
            <a:custGeom>
              <a:avLst/>
              <a:gdLst/>
              <a:ahLst/>
              <a:cxnLst/>
              <a:rect l="0" t="0" r="0" b="0"/>
              <a:pathLst>
                <a:path w="63172" h="73700">
                  <a:moveTo>
                    <a:pt x="0" y="0"/>
                  </a:moveTo>
                  <a:lnTo>
                    <a:pt x="35917" y="51535"/>
                  </a:lnTo>
                  <a:lnTo>
                    <a:pt x="63171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9191378" y="5223516"/>
              <a:ext cx="115815" cy="473783"/>
            </a:xfrm>
            <a:custGeom>
              <a:avLst/>
              <a:gdLst/>
              <a:ahLst/>
              <a:cxnLst/>
              <a:rect l="0" t="0" r="0" b="0"/>
              <a:pathLst>
                <a:path w="115815" h="473783">
                  <a:moveTo>
                    <a:pt x="115814" y="0"/>
                  </a:moveTo>
                  <a:lnTo>
                    <a:pt x="90619" y="56215"/>
                  </a:lnTo>
                  <a:lnTo>
                    <a:pt x="77388" y="117906"/>
                  </a:lnTo>
                  <a:lnTo>
                    <a:pt x="68839" y="175238"/>
                  </a:lnTo>
                  <a:lnTo>
                    <a:pt x="55885" y="237170"/>
                  </a:lnTo>
                  <a:lnTo>
                    <a:pt x="45545" y="288381"/>
                  </a:lnTo>
                  <a:lnTo>
                    <a:pt x="35072" y="339430"/>
                  </a:lnTo>
                  <a:lnTo>
                    <a:pt x="21052" y="402313"/>
                  </a:lnTo>
                  <a:lnTo>
                    <a:pt x="10527" y="444027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28" name="Picture 227" descr="NBK-7412-acd06b.png"/>
          <p:cNvPicPr>
            <a:picLocks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6455" y="3441929"/>
            <a:ext cx="1142646" cy="95546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326383" y="270577"/>
            <a:ext cx="7080624" cy="914141"/>
            <a:chOff x="326383" y="270577"/>
            <a:chExt cx="7080624" cy="914141"/>
          </a:xfrm>
        </p:grpSpPr>
        <p:sp>
          <p:nvSpPr>
            <p:cNvPr id="2" name="Freeform 1"/>
            <p:cNvSpPr/>
            <p:nvPr/>
          </p:nvSpPr>
          <p:spPr>
            <a:xfrm>
              <a:off x="707544" y="270577"/>
              <a:ext cx="376892" cy="696143"/>
            </a:xfrm>
            <a:custGeom>
              <a:avLst/>
              <a:gdLst/>
              <a:ahLst/>
              <a:cxnLst/>
              <a:rect l="0" t="0" r="0" b="0"/>
              <a:pathLst>
                <a:path w="376892" h="696143">
                  <a:moveTo>
                    <a:pt x="376891" y="87391"/>
                  </a:moveTo>
                  <a:lnTo>
                    <a:pt x="334229" y="26518"/>
                  </a:lnTo>
                  <a:lnTo>
                    <a:pt x="319326" y="12374"/>
                  </a:lnTo>
                  <a:lnTo>
                    <a:pt x="301003" y="2188"/>
                  </a:lnTo>
                  <a:lnTo>
                    <a:pt x="281162" y="0"/>
                  </a:lnTo>
                  <a:lnTo>
                    <a:pt x="234239" y="8128"/>
                  </a:lnTo>
                  <a:lnTo>
                    <a:pt x="199313" y="23222"/>
                  </a:lnTo>
                  <a:lnTo>
                    <a:pt x="140448" y="72110"/>
                  </a:lnTo>
                  <a:lnTo>
                    <a:pt x="87259" y="133488"/>
                  </a:lnTo>
                  <a:lnTo>
                    <a:pt x="57854" y="181981"/>
                  </a:lnTo>
                  <a:lnTo>
                    <a:pt x="32635" y="240433"/>
                  </a:lnTo>
                  <a:lnTo>
                    <a:pt x="16041" y="297646"/>
                  </a:lnTo>
                  <a:lnTo>
                    <a:pt x="5070" y="353630"/>
                  </a:lnTo>
                  <a:lnTo>
                    <a:pt x="0" y="414671"/>
                  </a:lnTo>
                  <a:lnTo>
                    <a:pt x="4087" y="471622"/>
                  </a:lnTo>
                  <a:lnTo>
                    <a:pt x="15948" y="526457"/>
                  </a:lnTo>
                  <a:lnTo>
                    <a:pt x="38620" y="587408"/>
                  </a:lnTo>
                  <a:lnTo>
                    <a:pt x="78772" y="646396"/>
                  </a:lnTo>
                  <a:lnTo>
                    <a:pt x="110875" y="671693"/>
                  </a:lnTo>
                  <a:lnTo>
                    <a:pt x="150022" y="688417"/>
                  </a:lnTo>
                  <a:lnTo>
                    <a:pt x="205172" y="696142"/>
                  </a:lnTo>
                  <a:lnTo>
                    <a:pt x="245943" y="695141"/>
                  </a:lnTo>
                  <a:lnTo>
                    <a:pt x="291753" y="675027"/>
                  </a:lnTo>
                  <a:lnTo>
                    <a:pt x="352634" y="640940"/>
                  </a:lnTo>
                  <a:lnTo>
                    <a:pt x="376891" y="6348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168663" y="631709"/>
              <a:ext cx="136871" cy="287757"/>
            </a:xfrm>
            <a:custGeom>
              <a:avLst/>
              <a:gdLst/>
              <a:ahLst/>
              <a:cxnLst/>
              <a:rect l="0" t="0" r="0" b="0"/>
              <a:pathLst>
                <a:path w="136871" h="287757">
                  <a:moveTo>
                    <a:pt x="0" y="94757"/>
                  </a:moveTo>
                  <a:lnTo>
                    <a:pt x="5589" y="153374"/>
                  </a:lnTo>
                  <a:lnTo>
                    <a:pt x="21331" y="209971"/>
                  </a:lnTo>
                  <a:lnTo>
                    <a:pt x="38640" y="263134"/>
                  </a:lnTo>
                  <a:lnTo>
                    <a:pt x="45639" y="284235"/>
                  </a:lnTo>
                  <a:lnTo>
                    <a:pt x="45634" y="287756"/>
                  </a:lnTo>
                  <a:lnTo>
                    <a:pt x="43291" y="286594"/>
                  </a:lnTo>
                  <a:lnTo>
                    <a:pt x="39389" y="282310"/>
                  </a:lnTo>
                  <a:lnTo>
                    <a:pt x="21160" y="229058"/>
                  </a:lnTo>
                  <a:lnTo>
                    <a:pt x="12628" y="169379"/>
                  </a:lnTo>
                  <a:lnTo>
                    <a:pt x="19348" y="110840"/>
                  </a:lnTo>
                  <a:lnTo>
                    <a:pt x="29779" y="76515"/>
                  </a:lnTo>
                  <a:lnTo>
                    <a:pt x="60348" y="35928"/>
                  </a:lnTo>
                  <a:lnTo>
                    <a:pt x="86511" y="19874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67613" y="660307"/>
              <a:ext cx="173829" cy="255673"/>
            </a:xfrm>
            <a:custGeom>
              <a:avLst/>
              <a:gdLst/>
              <a:ahLst/>
              <a:cxnLst/>
              <a:rect l="0" t="0" r="0" b="0"/>
              <a:pathLst>
                <a:path w="173829" h="255673">
                  <a:moveTo>
                    <a:pt x="1091" y="129330"/>
                  </a:moveTo>
                  <a:lnTo>
                    <a:pt x="63184" y="123741"/>
                  </a:lnTo>
                  <a:lnTo>
                    <a:pt x="116763" y="104879"/>
                  </a:lnTo>
                  <a:lnTo>
                    <a:pt x="158991" y="79527"/>
                  </a:lnTo>
                  <a:lnTo>
                    <a:pt x="166019" y="70391"/>
                  </a:lnTo>
                  <a:lnTo>
                    <a:pt x="173828" y="47763"/>
                  </a:lnTo>
                  <a:lnTo>
                    <a:pt x="172401" y="37517"/>
                  </a:lnTo>
                  <a:lnTo>
                    <a:pt x="161457" y="19894"/>
                  </a:lnTo>
                  <a:lnTo>
                    <a:pt x="144895" y="7382"/>
                  </a:lnTo>
                  <a:lnTo>
                    <a:pt x="135565" y="2408"/>
                  </a:lnTo>
                  <a:lnTo>
                    <a:pt x="115839" y="0"/>
                  </a:lnTo>
                  <a:lnTo>
                    <a:pt x="74580" y="7987"/>
                  </a:lnTo>
                  <a:lnTo>
                    <a:pt x="48732" y="23056"/>
                  </a:lnTo>
                  <a:lnTo>
                    <a:pt x="4778" y="77525"/>
                  </a:lnTo>
                  <a:lnTo>
                    <a:pt x="0" y="98117"/>
                  </a:lnTo>
                  <a:lnTo>
                    <a:pt x="876" y="151110"/>
                  </a:lnTo>
                  <a:lnTo>
                    <a:pt x="12206" y="189596"/>
                  </a:lnTo>
                  <a:lnTo>
                    <a:pt x="35970" y="223225"/>
                  </a:lnTo>
                  <a:lnTo>
                    <a:pt x="65238" y="244238"/>
                  </a:lnTo>
                  <a:lnTo>
                    <a:pt x="116905" y="2556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02641" y="691774"/>
              <a:ext cx="229318" cy="197780"/>
            </a:xfrm>
            <a:custGeom>
              <a:avLst/>
              <a:gdLst/>
              <a:ahLst/>
              <a:cxnLst/>
              <a:rect l="0" t="0" r="0" b="0"/>
              <a:pathLst>
                <a:path w="229318" h="197780">
                  <a:moveTo>
                    <a:pt x="134561" y="97863"/>
                  </a:moveTo>
                  <a:lnTo>
                    <a:pt x="131441" y="55171"/>
                  </a:lnTo>
                  <a:lnTo>
                    <a:pt x="124986" y="35605"/>
                  </a:lnTo>
                  <a:lnTo>
                    <a:pt x="114317" y="19110"/>
                  </a:lnTo>
                  <a:lnTo>
                    <a:pt x="98657" y="7100"/>
                  </a:lnTo>
                  <a:lnTo>
                    <a:pt x="89568" y="2259"/>
                  </a:lnTo>
                  <a:lnTo>
                    <a:pt x="70110" y="0"/>
                  </a:lnTo>
                  <a:lnTo>
                    <a:pt x="50934" y="4065"/>
                  </a:lnTo>
                  <a:lnTo>
                    <a:pt x="34612" y="13671"/>
                  </a:lnTo>
                  <a:lnTo>
                    <a:pt x="22679" y="28859"/>
                  </a:lnTo>
                  <a:lnTo>
                    <a:pt x="5486" y="72794"/>
                  </a:lnTo>
                  <a:lnTo>
                    <a:pt x="0" y="112792"/>
                  </a:lnTo>
                  <a:lnTo>
                    <a:pt x="3964" y="154279"/>
                  </a:lnTo>
                  <a:lnTo>
                    <a:pt x="12567" y="175969"/>
                  </a:lnTo>
                  <a:lnTo>
                    <a:pt x="18137" y="185029"/>
                  </a:lnTo>
                  <a:lnTo>
                    <a:pt x="26529" y="191068"/>
                  </a:lnTo>
                  <a:lnTo>
                    <a:pt x="48332" y="197779"/>
                  </a:lnTo>
                  <a:lnTo>
                    <a:pt x="58358" y="196059"/>
                  </a:lnTo>
                  <a:lnTo>
                    <a:pt x="75736" y="184790"/>
                  </a:lnTo>
                  <a:lnTo>
                    <a:pt x="98674" y="164303"/>
                  </a:lnTo>
                  <a:lnTo>
                    <a:pt x="106913" y="144159"/>
                  </a:lnTo>
                  <a:lnTo>
                    <a:pt x="112636" y="88838"/>
                  </a:lnTo>
                  <a:lnTo>
                    <a:pt x="115586" y="104028"/>
                  </a:lnTo>
                  <a:lnTo>
                    <a:pt x="136359" y="138075"/>
                  </a:lnTo>
                  <a:lnTo>
                    <a:pt x="162992" y="167677"/>
                  </a:lnTo>
                  <a:lnTo>
                    <a:pt x="183072" y="175685"/>
                  </a:lnTo>
                  <a:lnTo>
                    <a:pt x="229317" y="1820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42487" y="421139"/>
              <a:ext cx="42115" cy="442198"/>
            </a:xfrm>
            <a:custGeom>
              <a:avLst/>
              <a:gdLst/>
              <a:ahLst/>
              <a:cxnLst/>
              <a:rect l="0" t="0" r="0" b="0"/>
              <a:pathLst>
                <a:path w="42115" h="442198">
                  <a:moveTo>
                    <a:pt x="0" y="0"/>
                  </a:moveTo>
                  <a:lnTo>
                    <a:pt x="0" y="58617"/>
                  </a:lnTo>
                  <a:lnTo>
                    <a:pt x="1170" y="118857"/>
                  </a:lnTo>
                  <a:lnTo>
                    <a:pt x="11452" y="176336"/>
                  </a:lnTo>
                  <a:lnTo>
                    <a:pt x="18211" y="233962"/>
                  </a:lnTo>
                  <a:lnTo>
                    <a:pt x="23333" y="289251"/>
                  </a:lnTo>
                  <a:lnTo>
                    <a:pt x="29140" y="338388"/>
                  </a:lnTo>
                  <a:lnTo>
                    <a:pt x="31102" y="401805"/>
                  </a:lnTo>
                  <a:lnTo>
                    <a:pt x="34490" y="421515"/>
                  </a:lnTo>
                  <a:lnTo>
                    <a:pt x="42114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16145" y="631709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195419" y="0"/>
                  </a:lnTo>
                  <a:lnTo>
                    <a:pt x="140117" y="5590"/>
                  </a:lnTo>
                  <a:lnTo>
                    <a:pt x="85822" y="16789"/>
                  </a:lnTo>
                  <a:lnTo>
                    <a:pt x="29344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79357" y="666802"/>
              <a:ext cx="178986" cy="196535"/>
            </a:xfrm>
            <a:custGeom>
              <a:avLst/>
              <a:gdLst/>
              <a:ahLst/>
              <a:cxnLst/>
              <a:rect l="0" t="0" r="0" b="0"/>
              <a:pathLst>
                <a:path w="178986" h="196535">
                  <a:moveTo>
                    <a:pt x="0" y="101778"/>
                  </a:moveTo>
                  <a:lnTo>
                    <a:pt x="54145" y="93445"/>
                  </a:lnTo>
                  <a:lnTo>
                    <a:pt x="109091" y="86094"/>
                  </a:lnTo>
                  <a:lnTo>
                    <a:pt x="155430" y="72207"/>
                  </a:lnTo>
                  <a:lnTo>
                    <a:pt x="172805" y="60949"/>
                  </a:lnTo>
                  <a:lnTo>
                    <a:pt x="177205" y="52332"/>
                  </a:lnTo>
                  <a:lnTo>
                    <a:pt x="178973" y="30279"/>
                  </a:lnTo>
                  <a:lnTo>
                    <a:pt x="175468" y="21357"/>
                  </a:lnTo>
                  <a:lnTo>
                    <a:pt x="162214" y="8323"/>
                  </a:lnTo>
                  <a:lnTo>
                    <a:pt x="141505" y="1751"/>
                  </a:lnTo>
                  <a:lnTo>
                    <a:pt x="117873" y="0"/>
                  </a:lnTo>
                  <a:lnTo>
                    <a:pt x="95672" y="3121"/>
                  </a:lnTo>
                  <a:lnTo>
                    <a:pt x="77226" y="11527"/>
                  </a:lnTo>
                  <a:lnTo>
                    <a:pt x="23562" y="52650"/>
                  </a:lnTo>
                  <a:lnTo>
                    <a:pt x="15708" y="62007"/>
                  </a:lnTo>
                  <a:lnTo>
                    <a:pt x="6982" y="84882"/>
                  </a:lnTo>
                  <a:lnTo>
                    <a:pt x="4273" y="110646"/>
                  </a:lnTo>
                  <a:lnTo>
                    <a:pt x="6969" y="137695"/>
                  </a:lnTo>
                  <a:lnTo>
                    <a:pt x="15185" y="159075"/>
                  </a:lnTo>
                  <a:lnTo>
                    <a:pt x="20652" y="168052"/>
                  </a:lnTo>
                  <a:lnTo>
                    <a:pt x="36085" y="181146"/>
                  </a:lnTo>
                  <a:lnTo>
                    <a:pt x="55812" y="189695"/>
                  </a:lnTo>
                  <a:lnTo>
                    <a:pt x="106604" y="195183"/>
                  </a:lnTo>
                  <a:lnTo>
                    <a:pt x="144670" y="196134"/>
                  </a:lnTo>
                  <a:lnTo>
                    <a:pt x="178985" y="1965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97201" y="606945"/>
              <a:ext cx="204636" cy="577773"/>
            </a:xfrm>
            <a:custGeom>
              <a:avLst/>
              <a:gdLst/>
              <a:ahLst/>
              <a:cxnLst/>
              <a:rect l="0" t="0" r="0" b="0"/>
              <a:pathLst>
                <a:path w="204636" h="577773">
                  <a:moveTo>
                    <a:pt x="8581" y="140578"/>
                  </a:moveTo>
                  <a:lnTo>
                    <a:pt x="20034" y="192628"/>
                  </a:lnTo>
                  <a:lnTo>
                    <a:pt x="33330" y="252115"/>
                  </a:lnTo>
                  <a:lnTo>
                    <a:pt x="43730" y="297888"/>
                  </a:lnTo>
                  <a:lnTo>
                    <a:pt x="54220" y="354084"/>
                  </a:lnTo>
                  <a:lnTo>
                    <a:pt x="59148" y="415189"/>
                  </a:lnTo>
                  <a:lnTo>
                    <a:pt x="60608" y="472158"/>
                  </a:lnTo>
                  <a:lnTo>
                    <a:pt x="61041" y="526083"/>
                  </a:lnTo>
                  <a:lnTo>
                    <a:pt x="61187" y="577772"/>
                  </a:lnTo>
                  <a:lnTo>
                    <a:pt x="61219" y="522310"/>
                  </a:lnTo>
                  <a:lnTo>
                    <a:pt x="55633" y="470233"/>
                  </a:lnTo>
                  <a:lnTo>
                    <a:pt x="46569" y="417758"/>
                  </a:lnTo>
                  <a:lnTo>
                    <a:pt x="42063" y="365165"/>
                  </a:lnTo>
                  <a:lnTo>
                    <a:pt x="35139" y="312537"/>
                  </a:lnTo>
                  <a:lnTo>
                    <a:pt x="23489" y="249588"/>
                  </a:lnTo>
                  <a:lnTo>
                    <a:pt x="19237" y="200433"/>
                  </a:lnTo>
                  <a:lnTo>
                    <a:pt x="7913" y="144429"/>
                  </a:lnTo>
                  <a:lnTo>
                    <a:pt x="0" y="93635"/>
                  </a:lnTo>
                  <a:lnTo>
                    <a:pt x="4218" y="52450"/>
                  </a:lnTo>
                  <a:lnTo>
                    <a:pt x="18467" y="16200"/>
                  </a:lnTo>
                  <a:lnTo>
                    <a:pt x="26870" y="8526"/>
                  </a:lnTo>
                  <a:lnTo>
                    <a:pt x="48685" y="0"/>
                  </a:lnTo>
                  <a:lnTo>
                    <a:pt x="73978" y="2450"/>
                  </a:lnTo>
                  <a:lnTo>
                    <a:pt x="122754" y="23086"/>
                  </a:lnTo>
                  <a:lnTo>
                    <a:pt x="149905" y="48444"/>
                  </a:lnTo>
                  <a:lnTo>
                    <a:pt x="187227" y="101929"/>
                  </a:lnTo>
                  <a:lnTo>
                    <a:pt x="199113" y="129250"/>
                  </a:lnTo>
                  <a:lnTo>
                    <a:pt x="204635" y="175176"/>
                  </a:lnTo>
                  <a:lnTo>
                    <a:pt x="201781" y="200408"/>
                  </a:lnTo>
                  <a:lnTo>
                    <a:pt x="193493" y="220202"/>
                  </a:lnTo>
                  <a:lnTo>
                    <a:pt x="188008" y="228755"/>
                  </a:lnTo>
                  <a:lnTo>
                    <a:pt x="172554" y="241379"/>
                  </a:lnTo>
                  <a:lnTo>
                    <a:pt x="152818" y="249719"/>
                  </a:lnTo>
                  <a:lnTo>
                    <a:pt x="117738" y="253244"/>
                  </a:lnTo>
                  <a:lnTo>
                    <a:pt x="82280" y="2458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758466" y="621181"/>
              <a:ext cx="73700" cy="209640"/>
            </a:xfrm>
            <a:custGeom>
              <a:avLst/>
              <a:gdLst/>
              <a:ahLst/>
              <a:cxnLst/>
              <a:rect l="0" t="0" r="0" b="0"/>
              <a:pathLst>
                <a:path w="73700" h="209640">
                  <a:moveTo>
                    <a:pt x="0" y="84228"/>
                  </a:moveTo>
                  <a:lnTo>
                    <a:pt x="3120" y="126920"/>
                  </a:lnTo>
                  <a:lnTo>
                    <a:pt x="17958" y="180230"/>
                  </a:lnTo>
                  <a:lnTo>
                    <a:pt x="25858" y="209639"/>
                  </a:lnTo>
                  <a:lnTo>
                    <a:pt x="6659" y="146609"/>
                  </a:lnTo>
                  <a:lnTo>
                    <a:pt x="1973" y="109990"/>
                  </a:lnTo>
                  <a:lnTo>
                    <a:pt x="6174" y="75094"/>
                  </a:lnTo>
                  <a:lnTo>
                    <a:pt x="14832" y="56382"/>
                  </a:lnTo>
                  <a:lnTo>
                    <a:pt x="39455" y="25305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905865" y="652923"/>
              <a:ext cx="126343" cy="195137"/>
            </a:xfrm>
            <a:custGeom>
              <a:avLst/>
              <a:gdLst/>
              <a:ahLst/>
              <a:cxnLst/>
              <a:rect l="0" t="0" r="0" b="0"/>
              <a:pathLst>
                <a:path w="126343" h="195137">
                  <a:moveTo>
                    <a:pt x="0" y="105128"/>
                  </a:moveTo>
                  <a:lnTo>
                    <a:pt x="58617" y="99539"/>
                  </a:lnTo>
                  <a:lnTo>
                    <a:pt x="93407" y="90474"/>
                  </a:lnTo>
                  <a:lnTo>
                    <a:pt x="102045" y="84830"/>
                  </a:lnTo>
                  <a:lnTo>
                    <a:pt x="114763" y="69201"/>
                  </a:lnTo>
                  <a:lnTo>
                    <a:pt x="122911" y="35082"/>
                  </a:lnTo>
                  <a:lnTo>
                    <a:pt x="120545" y="24505"/>
                  </a:lnTo>
                  <a:lnTo>
                    <a:pt x="108558" y="6515"/>
                  </a:lnTo>
                  <a:lnTo>
                    <a:pt x="99278" y="1951"/>
                  </a:lnTo>
                  <a:lnTo>
                    <a:pt x="76489" y="0"/>
                  </a:lnTo>
                  <a:lnTo>
                    <a:pt x="57002" y="6152"/>
                  </a:lnTo>
                  <a:lnTo>
                    <a:pt x="40542" y="17855"/>
                  </a:lnTo>
                  <a:lnTo>
                    <a:pt x="25427" y="34755"/>
                  </a:lnTo>
                  <a:lnTo>
                    <a:pt x="9353" y="69589"/>
                  </a:lnTo>
                  <a:lnTo>
                    <a:pt x="7276" y="95962"/>
                  </a:lnTo>
                  <a:lnTo>
                    <a:pt x="15475" y="151021"/>
                  </a:lnTo>
                  <a:lnTo>
                    <a:pt x="27934" y="172708"/>
                  </a:lnTo>
                  <a:lnTo>
                    <a:pt x="36170" y="181767"/>
                  </a:lnTo>
                  <a:lnTo>
                    <a:pt x="57800" y="191832"/>
                  </a:lnTo>
                  <a:lnTo>
                    <a:pt x="81841" y="195136"/>
                  </a:lnTo>
                  <a:lnTo>
                    <a:pt x="126342" y="1893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126963" y="400082"/>
              <a:ext cx="31587" cy="442198"/>
            </a:xfrm>
            <a:custGeom>
              <a:avLst/>
              <a:gdLst/>
              <a:ahLst/>
              <a:cxnLst/>
              <a:rect l="0" t="0" r="0" b="0"/>
              <a:pathLst>
                <a:path w="31587" h="442198">
                  <a:moveTo>
                    <a:pt x="0" y="0"/>
                  </a:moveTo>
                  <a:lnTo>
                    <a:pt x="0" y="57264"/>
                  </a:lnTo>
                  <a:lnTo>
                    <a:pt x="3119" y="106655"/>
                  </a:lnTo>
                  <a:lnTo>
                    <a:pt x="8334" y="161453"/>
                  </a:lnTo>
                  <a:lnTo>
                    <a:pt x="12998" y="222143"/>
                  </a:lnTo>
                  <a:lnTo>
                    <a:pt x="18669" y="284579"/>
                  </a:lnTo>
                  <a:lnTo>
                    <a:pt x="20349" y="341293"/>
                  </a:lnTo>
                  <a:lnTo>
                    <a:pt x="20917" y="402379"/>
                  </a:lnTo>
                  <a:lnTo>
                    <a:pt x="24115" y="421771"/>
                  </a:lnTo>
                  <a:lnTo>
                    <a:pt x="31586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11150" y="589595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51953" y="9065"/>
                  </a:lnTo>
                  <a:lnTo>
                    <a:pt x="97779" y="18645"/>
                  </a:lnTo>
                  <a:lnTo>
                    <a:pt x="42018" y="286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29584" y="625087"/>
              <a:ext cx="189628" cy="196136"/>
            </a:xfrm>
            <a:custGeom>
              <a:avLst/>
              <a:gdLst/>
              <a:ahLst/>
              <a:cxnLst/>
              <a:rect l="0" t="0" r="0" b="0"/>
              <a:pathLst>
                <a:path w="189628" h="196136">
                  <a:moveTo>
                    <a:pt x="44778" y="90850"/>
                  </a:moveTo>
                  <a:lnTo>
                    <a:pt x="87470" y="87731"/>
                  </a:lnTo>
                  <a:lnTo>
                    <a:pt x="150114" y="69520"/>
                  </a:lnTo>
                  <a:lnTo>
                    <a:pt x="169973" y="61483"/>
                  </a:lnTo>
                  <a:lnTo>
                    <a:pt x="186598" y="50112"/>
                  </a:lnTo>
                  <a:lnTo>
                    <a:pt x="189627" y="43804"/>
                  </a:lnTo>
                  <a:lnTo>
                    <a:pt x="189308" y="37259"/>
                  </a:lnTo>
                  <a:lnTo>
                    <a:pt x="186755" y="30557"/>
                  </a:lnTo>
                  <a:lnTo>
                    <a:pt x="166394" y="9945"/>
                  </a:lnTo>
                  <a:lnTo>
                    <a:pt x="144843" y="2250"/>
                  </a:lnTo>
                  <a:lnTo>
                    <a:pt x="119667" y="0"/>
                  </a:lnTo>
                  <a:lnTo>
                    <a:pt x="57081" y="11108"/>
                  </a:lnTo>
                  <a:lnTo>
                    <a:pt x="38158" y="23824"/>
                  </a:lnTo>
                  <a:lnTo>
                    <a:pt x="23119" y="42344"/>
                  </a:lnTo>
                  <a:lnTo>
                    <a:pt x="0" y="100306"/>
                  </a:lnTo>
                  <a:lnTo>
                    <a:pt x="55" y="138236"/>
                  </a:lnTo>
                  <a:lnTo>
                    <a:pt x="7744" y="159094"/>
                  </a:lnTo>
                  <a:lnTo>
                    <a:pt x="13070" y="167931"/>
                  </a:lnTo>
                  <a:lnTo>
                    <a:pt x="28346" y="180871"/>
                  </a:lnTo>
                  <a:lnTo>
                    <a:pt x="48003" y="189351"/>
                  </a:lnTo>
                  <a:lnTo>
                    <a:pt x="107949" y="1961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84758" y="631709"/>
              <a:ext cx="160685" cy="202577"/>
            </a:xfrm>
            <a:custGeom>
              <a:avLst/>
              <a:gdLst/>
              <a:ahLst/>
              <a:cxnLst/>
              <a:rect l="0" t="0" r="0" b="0"/>
              <a:pathLst>
                <a:path w="160685" h="202577">
                  <a:moveTo>
                    <a:pt x="115988" y="0"/>
                  </a:moveTo>
                  <a:lnTo>
                    <a:pt x="73296" y="3120"/>
                  </a:lnTo>
                  <a:lnTo>
                    <a:pt x="22325" y="19128"/>
                  </a:lnTo>
                  <a:lnTo>
                    <a:pt x="5730" y="30339"/>
                  </a:lnTo>
                  <a:lnTo>
                    <a:pt x="1538" y="37773"/>
                  </a:lnTo>
                  <a:lnTo>
                    <a:pt x="0" y="55393"/>
                  </a:lnTo>
                  <a:lnTo>
                    <a:pt x="3568" y="62665"/>
                  </a:lnTo>
                  <a:lnTo>
                    <a:pt x="16890" y="73865"/>
                  </a:lnTo>
                  <a:lnTo>
                    <a:pt x="44121" y="86747"/>
                  </a:lnTo>
                  <a:lnTo>
                    <a:pt x="100385" y="99941"/>
                  </a:lnTo>
                  <a:lnTo>
                    <a:pt x="138122" y="123857"/>
                  </a:lnTo>
                  <a:lnTo>
                    <a:pt x="152342" y="140446"/>
                  </a:lnTo>
                  <a:lnTo>
                    <a:pt x="157771" y="149782"/>
                  </a:lnTo>
                  <a:lnTo>
                    <a:pt x="160684" y="169515"/>
                  </a:lnTo>
                  <a:lnTo>
                    <a:pt x="159824" y="179691"/>
                  </a:lnTo>
                  <a:lnTo>
                    <a:pt x="155740" y="187644"/>
                  </a:lnTo>
                  <a:lnTo>
                    <a:pt x="141844" y="199601"/>
                  </a:lnTo>
                  <a:lnTo>
                    <a:pt x="117731" y="202576"/>
                  </a:lnTo>
                  <a:lnTo>
                    <a:pt x="54433" y="191970"/>
                  </a:lnTo>
                  <a:lnTo>
                    <a:pt x="25220" y="182182"/>
                  </a:lnTo>
                  <a:lnTo>
                    <a:pt x="10703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48145" y="463253"/>
              <a:ext cx="1" cy="389556"/>
            </a:xfrm>
            <a:custGeom>
              <a:avLst/>
              <a:gdLst/>
              <a:ahLst/>
              <a:cxnLst/>
              <a:rect l="0" t="0" r="0" b="0"/>
              <a:pathLst>
                <a:path w="1" h="389556">
                  <a:moveTo>
                    <a:pt x="0" y="0"/>
                  </a:moveTo>
                  <a:lnTo>
                    <a:pt x="0" y="60384"/>
                  </a:lnTo>
                  <a:lnTo>
                    <a:pt x="0" y="118108"/>
                  </a:lnTo>
                  <a:lnTo>
                    <a:pt x="0" y="176545"/>
                  </a:lnTo>
                  <a:lnTo>
                    <a:pt x="0" y="230904"/>
                  </a:lnTo>
                  <a:lnTo>
                    <a:pt x="0" y="280936"/>
                  </a:lnTo>
                  <a:lnTo>
                    <a:pt x="0" y="339763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21803" y="621181"/>
              <a:ext cx="263213" cy="10529"/>
            </a:xfrm>
            <a:custGeom>
              <a:avLst/>
              <a:gdLst/>
              <a:ahLst/>
              <a:cxnLst/>
              <a:rect l="0" t="0" r="0" b="0"/>
              <a:pathLst>
                <a:path w="263213" h="10529">
                  <a:moveTo>
                    <a:pt x="263212" y="0"/>
                  </a:moveTo>
                  <a:lnTo>
                    <a:pt x="205948" y="0"/>
                  </a:lnTo>
                  <a:lnTo>
                    <a:pt x="145056" y="5589"/>
                  </a:lnTo>
                  <a:lnTo>
                    <a:pt x="87968" y="9553"/>
                  </a:lnTo>
                  <a:lnTo>
                    <a:pt x="34750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185835" y="389554"/>
              <a:ext cx="273858" cy="471832"/>
            </a:xfrm>
            <a:custGeom>
              <a:avLst/>
              <a:gdLst/>
              <a:ahLst/>
              <a:cxnLst/>
              <a:rect l="0" t="0" r="0" b="0"/>
              <a:pathLst>
                <a:path w="273858" h="471832">
                  <a:moveTo>
                    <a:pt x="25564" y="0"/>
                  </a:moveTo>
                  <a:lnTo>
                    <a:pt x="19498" y="33622"/>
                  </a:lnTo>
                  <a:lnTo>
                    <a:pt x="24019" y="88443"/>
                  </a:lnTo>
                  <a:lnTo>
                    <a:pt x="25106" y="141239"/>
                  </a:lnTo>
                  <a:lnTo>
                    <a:pt x="25428" y="201336"/>
                  </a:lnTo>
                  <a:lnTo>
                    <a:pt x="25523" y="263596"/>
                  </a:lnTo>
                  <a:lnTo>
                    <a:pt x="22432" y="323377"/>
                  </a:lnTo>
                  <a:lnTo>
                    <a:pt x="17227" y="375016"/>
                  </a:lnTo>
                  <a:lnTo>
                    <a:pt x="9879" y="434386"/>
                  </a:lnTo>
                  <a:lnTo>
                    <a:pt x="6919" y="439329"/>
                  </a:lnTo>
                  <a:lnTo>
                    <a:pt x="3775" y="437945"/>
                  </a:lnTo>
                  <a:lnTo>
                    <a:pt x="509" y="432343"/>
                  </a:lnTo>
                  <a:lnTo>
                    <a:pt x="0" y="413641"/>
                  </a:lnTo>
                  <a:lnTo>
                    <a:pt x="13489" y="351132"/>
                  </a:lnTo>
                  <a:lnTo>
                    <a:pt x="43832" y="295284"/>
                  </a:lnTo>
                  <a:lnTo>
                    <a:pt x="69971" y="268946"/>
                  </a:lnTo>
                  <a:lnTo>
                    <a:pt x="99943" y="251913"/>
                  </a:lnTo>
                  <a:lnTo>
                    <a:pt x="136639" y="245046"/>
                  </a:lnTo>
                  <a:lnTo>
                    <a:pt x="177148" y="254190"/>
                  </a:lnTo>
                  <a:lnTo>
                    <a:pt x="213197" y="271718"/>
                  </a:lnTo>
                  <a:lnTo>
                    <a:pt x="240516" y="297318"/>
                  </a:lnTo>
                  <a:lnTo>
                    <a:pt x="263428" y="332719"/>
                  </a:lnTo>
                  <a:lnTo>
                    <a:pt x="273857" y="372844"/>
                  </a:lnTo>
                  <a:lnTo>
                    <a:pt x="270057" y="397335"/>
                  </a:lnTo>
                  <a:lnTo>
                    <a:pt x="259399" y="418749"/>
                  </a:lnTo>
                  <a:lnTo>
                    <a:pt x="213981" y="458967"/>
                  </a:lnTo>
                  <a:lnTo>
                    <a:pt x="187294" y="467198"/>
                  </a:lnTo>
                  <a:lnTo>
                    <a:pt x="139384" y="471831"/>
                  </a:lnTo>
                  <a:lnTo>
                    <a:pt x="81972" y="467808"/>
                  </a:lnTo>
                  <a:lnTo>
                    <a:pt x="39176" y="455748"/>
                  </a:lnTo>
                  <a:lnTo>
                    <a:pt x="15035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95668" y="684352"/>
              <a:ext cx="63172" cy="136871"/>
            </a:xfrm>
            <a:custGeom>
              <a:avLst/>
              <a:gdLst/>
              <a:ahLst/>
              <a:cxnLst/>
              <a:rect l="0" t="0" r="0" b="0"/>
              <a:pathLst>
                <a:path w="63172" h="136871">
                  <a:moveTo>
                    <a:pt x="0" y="0"/>
                  </a:moveTo>
                  <a:lnTo>
                    <a:pt x="0" y="22357"/>
                  </a:lnTo>
                  <a:lnTo>
                    <a:pt x="23719" y="84342"/>
                  </a:lnTo>
                  <a:lnTo>
                    <a:pt x="50335" y="122313"/>
                  </a:lnTo>
                  <a:lnTo>
                    <a:pt x="63171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421968" y="652766"/>
              <a:ext cx="231628" cy="473784"/>
            </a:xfrm>
            <a:custGeom>
              <a:avLst/>
              <a:gdLst/>
              <a:ahLst/>
              <a:cxnLst/>
              <a:rect l="0" t="0" r="0" b="0"/>
              <a:pathLst>
                <a:path w="231628" h="473784">
                  <a:moveTo>
                    <a:pt x="231627" y="0"/>
                  </a:moveTo>
                  <a:lnTo>
                    <a:pt x="215986" y="17981"/>
                  </a:lnTo>
                  <a:lnTo>
                    <a:pt x="185605" y="69742"/>
                  </a:lnTo>
                  <a:lnTo>
                    <a:pt x="156142" y="128941"/>
                  </a:lnTo>
                  <a:lnTo>
                    <a:pt x="129833" y="190809"/>
                  </a:lnTo>
                  <a:lnTo>
                    <a:pt x="110089" y="237600"/>
                  </a:lnTo>
                  <a:lnTo>
                    <a:pt x="84872" y="287339"/>
                  </a:lnTo>
                  <a:lnTo>
                    <a:pt x="61565" y="340422"/>
                  </a:lnTo>
                  <a:lnTo>
                    <a:pt x="29249" y="403511"/>
                  </a:lnTo>
                  <a:lnTo>
                    <a:pt x="3839" y="463801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01036" y="463253"/>
              <a:ext cx="31586" cy="326385"/>
            </a:xfrm>
            <a:custGeom>
              <a:avLst/>
              <a:gdLst/>
              <a:ahLst/>
              <a:cxnLst/>
              <a:rect l="0" t="0" r="0" b="0"/>
              <a:pathLst>
                <a:path w="31586" h="326385">
                  <a:moveTo>
                    <a:pt x="31585" y="0"/>
                  </a:moveTo>
                  <a:lnTo>
                    <a:pt x="22520" y="58617"/>
                  </a:lnTo>
                  <a:lnTo>
                    <a:pt x="15901" y="104586"/>
                  </a:lnTo>
                  <a:lnTo>
                    <a:pt x="12121" y="160840"/>
                  </a:lnTo>
                  <a:lnTo>
                    <a:pt x="5411" y="216373"/>
                  </a:lnTo>
                  <a:lnTo>
                    <a:pt x="1069" y="277964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811523" y="452725"/>
              <a:ext cx="379027" cy="42115"/>
            </a:xfrm>
            <a:custGeom>
              <a:avLst/>
              <a:gdLst/>
              <a:ahLst/>
              <a:cxnLst/>
              <a:rect l="0" t="0" r="0" b="0"/>
              <a:pathLst>
                <a:path w="379027" h="42115">
                  <a:moveTo>
                    <a:pt x="379026" y="0"/>
                  </a:moveTo>
                  <a:lnTo>
                    <a:pt x="351470" y="7236"/>
                  </a:lnTo>
                  <a:lnTo>
                    <a:pt x="295247" y="12997"/>
                  </a:lnTo>
                  <a:lnTo>
                    <a:pt x="238735" y="25054"/>
                  </a:lnTo>
                  <a:lnTo>
                    <a:pt x="175276" y="37531"/>
                  </a:lnTo>
                  <a:lnTo>
                    <a:pt x="113348" y="41209"/>
                  </a:lnTo>
                  <a:lnTo>
                    <a:pt x="62441" y="4184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190549" y="452725"/>
              <a:ext cx="132551" cy="346583"/>
            </a:xfrm>
            <a:custGeom>
              <a:avLst/>
              <a:gdLst/>
              <a:ahLst/>
              <a:cxnLst/>
              <a:rect l="0" t="0" r="0" b="0"/>
              <a:pathLst>
                <a:path w="132551" h="346583">
                  <a:moveTo>
                    <a:pt x="0" y="0"/>
                  </a:moveTo>
                  <a:lnTo>
                    <a:pt x="0" y="58617"/>
                  </a:lnTo>
                  <a:lnTo>
                    <a:pt x="1169" y="121196"/>
                  </a:lnTo>
                  <a:lnTo>
                    <a:pt x="7235" y="172520"/>
                  </a:lnTo>
                  <a:lnTo>
                    <a:pt x="9552" y="223603"/>
                  </a:lnTo>
                  <a:lnTo>
                    <a:pt x="10335" y="283377"/>
                  </a:lnTo>
                  <a:lnTo>
                    <a:pt x="9333" y="346153"/>
                  </a:lnTo>
                  <a:lnTo>
                    <a:pt x="7392" y="346582"/>
                  </a:lnTo>
                  <a:lnTo>
                    <a:pt x="4928" y="343359"/>
                  </a:lnTo>
                  <a:lnTo>
                    <a:pt x="648" y="283616"/>
                  </a:lnTo>
                  <a:lnTo>
                    <a:pt x="5717" y="233578"/>
                  </a:lnTo>
                  <a:lnTo>
                    <a:pt x="20281" y="206209"/>
                  </a:lnTo>
                  <a:lnTo>
                    <a:pt x="35919" y="193814"/>
                  </a:lnTo>
                  <a:lnTo>
                    <a:pt x="45003" y="188871"/>
                  </a:lnTo>
                  <a:lnTo>
                    <a:pt x="54568" y="187915"/>
                  </a:lnTo>
                  <a:lnTo>
                    <a:pt x="74555" y="193092"/>
                  </a:lnTo>
                  <a:lnTo>
                    <a:pt x="99949" y="209161"/>
                  </a:lnTo>
                  <a:lnTo>
                    <a:pt x="122291" y="239918"/>
                  </a:lnTo>
                  <a:lnTo>
                    <a:pt x="132550" y="278667"/>
                  </a:lnTo>
                  <a:lnTo>
                    <a:pt x="126341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390590" y="631709"/>
              <a:ext cx="115814" cy="158057"/>
            </a:xfrm>
            <a:custGeom>
              <a:avLst/>
              <a:gdLst/>
              <a:ahLst/>
              <a:cxnLst/>
              <a:rect l="0" t="0" r="0" b="0"/>
              <a:pathLst>
                <a:path w="115814" h="158057">
                  <a:moveTo>
                    <a:pt x="0" y="0"/>
                  </a:moveTo>
                  <a:lnTo>
                    <a:pt x="0" y="58617"/>
                  </a:lnTo>
                  <a:lnTo>
                    <a:pt x="11453" y="115214"/>
                  </a:lnTo>
                  <a:lnTo>
                    <a:pt x="19128" y="135434"/>
                  </a:lnTo>
                  <a:lnTo>
                    <a:pt x="30338" y="152220"/>
                  </a:lnTo>
                  <a:lnTo>
                    <a:pt x="37773" y="156462"/>
                  </a:lnTo>
                  <a:lnTo>
                    <a:pt x="55393" y="158056"/>
                  </a:lnTo>
                  <a:lnTo>
                    <a:pt x="71802" y="151746"/>
                  </a:lnTo>
                  <a:lnTo>
                    <a:pt x="79454" y="146788"/>
                  </a:lnTo>
                  <a:lnTo>
                    <a:pt x="91075" y="131920"/>
                  </a:lnTo>
                  <a:lnTo>
                    <a:pt x="108067" y="88190"/>
                  </a:lnTo>
                  <a:lnTo>
                    <a:pt x="114793" y="30013"/>
                  </a:lnTo>
                  <a:lnTo>
                    <a:pt x="115813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80103" y="589595"/>
              <a:ext cx="105286" cy="182314"/>
            </a:xfrm>
            <a:custGeom>
              <a:avLst/>
              <a:gdLst/>
              <a:ahLst/>
              <a:cxnLst/>
              <a:rect l="0" t="0" r="0" b="0"/>
              <a:pathLst>
                <a:path w="105286" h="182314">
                  <a:moveTo>
                    <a:pt x="0" y="63171"/>
                  </a:moveTo>
                  <a:lnTo>
                    <a:pt x="8333" y="100649"/>
                  </a:lnTo>
                  <a:lnTo>
                    <a:pt x="18645" y="157317"/>
                  </a:lnTo>
                  <a:lnTo>
                    <a:pt x="26061" y="182313"/>
                  </a:lnTo>
                  <a:lnTo>
                    <a:pt x="16358" y="154207"/>
                  </a:lnTo>
                  <a:lnTo>
                    <a:pt x="12256" y="119651"/>
                  </a:lnTo>
                  <a:lnTo>
                    <a:pt x="16629" y="85365"/>
                  </a:lnTo>
                  <a:lnTo>
                    <a:pt x="30923" y="52980"/>
                  </a:lnTo>
                  <a:lnTo>
                    <a:pt x="49977" y="26746"/>
                  </a:lnTo>
                  <a:lnTo>
                    <a:pt x="76029" y="974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756016" y="597351"/>
              <a:ext cx="156505" cy="216338"/>
            </a:xfrm>
            <a:custGeom>
              <a:avLst/>
              <a:gdLst/>
              <a:ahLst/>
              <a:cxnLst/>
              <a:rect l="0" t="0" r="0" b="0"/>
              <a:pathLst>
                <a:path w="156505" h="216338">
                  <a:moveTo>
                    <a:pt x="118885" y="13301"/>
                  </a:moveTo>
                  <a:lnTo>
                    <a:pt x="107707" y="2123"/>
                  </a:lnTo>
                  <a:lnTo>
                    <a:pt x="99735" y="0"/>
                  </a:lnTo>
                  <a:lnTo>
                    <a:pt x="78399" y="761"/>
                  </a:lnTo>
                  <a:lnTo>
                    <a:pt x="45668" y="13355"/>
                  </a:lnTo>
                  <a:lnTo>
                    <a:pt x="19333" y="37494"/>
                  </a:lnTo>
                  <a:lnTo>
                    <a:pt x="2301" y="66873"/>
                  </a:lnTo>
                  <a:lnTo>
                    <a:pt x="0" y="87414"/>
                  </a:lnTo>
                  <a:lnTo>
                    <a:pt x="1024" y="97805"/>
                  </a:lnTo>
                  <a:lnTo>
                    <a:pt x="5216" y="103562"/>
                  </a:lnTo>
                  <a:lnTo>
                    <a:pt x="11520" y="106231"/>
                  </a:lnTo>
                  <a:lnTo>
                    <a:pt x="65232" y="107817"/>
                  </a:lnTo>
                  <a:lnTo>
                    <a:pt x="103248" y="110326"/>
                  </a:lnTo>
                  <a:lnTo>
                    <a:pt x="130370" y="124848"/>
                  </a:lnTo>
                  <a:lnTo>
                    <a:pt x="145827" y="137357"/>
                  </a:lnTo>
                  <a:lnTo>
                    <a:pt x="154256" y="156955"/>
                  </a:lnTo>
                  <a:lnTo>
                    <a:pt x="156504" y="168732"/>
                  </a:lnTo>
                  <a:lnTo>
                    <a:pt x="155663" y="178923"/>
                  </a:lnTo>
                  <a:lnTo>
                    <a:pt x="148489" y="196485"/>
                  </a:lnTo>
                  <a:lnTo>
                    <a:pt x="131263" y="208970"/>
                  </a:lnTo>
                  <a:lnTo>
                    <a:pt x="120118" y="213937"/>
                  </a:lnTo>
                  <a:lnTo>
                    <a:pt x="95256" y="216337"/>
                  </a:lnTo>
                  <a:lnTo>
                    <a:pt x="45186" y="2133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011771" y="779108"/>
              <a:ext cx="29256" cy="126343"/>
            </a:xfrm>
            <a:custGeom>
              <a:avLst/>
              <a:gdLst/>
              <a:ahLst/>
              <a:cxnLst/>
              <a:rect l="0" t="0" r="0" b="0"/>
              <a:pathLst>
                <a:path w="29256" h="126343">
                  <a:moveTo>
                    <a:pt x="0" y="0"/>
                  </a:moveTo>
                  <a:lnTo>
                    <a:pt x="23719" y="43963"/>
                  </a:lnTo>
                  <a:lnTo>
                    <a:pt x="29255" y="79837"/>
                  </a:lnTo>
                  <a:lnTo>
                    <a:pt x="24310" y="100214"/>
                  </a:lnTo>
                  <a:lnTo>
                    <a:pt x="15484" y="114730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401326" y="400082"/>
              <a:ext cx="21058" cy="452727"/>
            </a:xfrm>
            <a:custGeom>
              <a:avLst/>
              <a:gdLst/>
              <a:ahLst/>
              <a:cxnLst/>
              <a:rect l="0" t="0" r="0" b="0"/>
              <a:pathLst>
                <a:path w="21058" h="452727">
                  <a:moveTo>
                    <a:pt x="21057" y="0"/>
                  </a:moveTo>
                  <a:lnTo>
                    <a:pt x="21057" y="48931"/>
                  </a:lnTo>
                  <a:lnTo>
                    <a:pt x="21057" y="96777"/>
                  </a:lnTo>
                  <a:lnTo>
                    <a:pt x="21057" y="154237"/>
                  </a:lnTo>
                  <a:lnTo>
                    <a:pt x="21057" y="198401"/>
                  </a:lnTo>
                  <a:lnTo>
                    <a:pt x="19887" y="261557"/>
                  </a:lnTo>
                  <a:lnTo>
                    <a:pt x="13821" y="316665"/>
                  </a:lnTo>
                  <a:lnTo>
                    <a:pt x="8059" y="374680"/>
                  </a:lnTo>
                  <a:lnTo>
                    <a:pt x="1061" y="434823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476171" y="484310"/>
              <a:ext cx="275937" cy="333792"/>
            </a:xfrm>
            <a:custGeom>
              <a:avLst/>
              <a:gdLst/>
              <a:ahLst/>
              <a:cxnLst/>
              <a:rect l="0" t="0" r="0" b="0"/>
              <a:pathLst>
                <a:path w="275937" h="333792">
                  <a:moveTo>
                    <a:pt x="146254" y="0"/>
                  </a:moveTo>
                  <a:lnTo>
                    <a:pt x="122207" y="9576"/>
                  </a:lnTo>
                  <a:lnTo>
                    <a:pt x="81072" y="44993"/>
                  </a:lnTo>
                  <a:lnTo>
                    <a:pt x="50146" y="84797"/>
                  </a:lnTo>
                  <a:lnTo>
                    <a:pt x="16683" y="147449"/>
                  </a:lnTo>
                  <a:lnTo>
                    <a:pt x="4657" y="180169"/>
                  </a:lnTo>
                  <a:lnTo>
                    <a:pt x="0" y="232555"/>
                  </a:lnTo>
                  <a:lnTo>
                    <a:pt x="1703" y="258946"/>
                  </a:lnTo>
                  <a:lnTo>
                    <a:pt x="15816" y="292364"/>
                  </a:lnTo>
                  <a:lnTo>
                    <a:pt x="28230" y="309704"/>
                  </a:lnTo>
                  <a:lnTo>
                    <a:pt x="44666" y="322090"/>
                  </a:lnTo>
                  <a:lnTo>
                    <a:pt x="64839" y="330325"/>
                  </a:lnTo>
                  <a:lnTo>
                    <a:pt x="101334" y="333791"/>
                  </a:lnTo>
                  <a:lnTo>
                    <a:pt x="134893" y="326759"/>
                  </a:lnTo>
                  <a:lnTo>
                    <a:pt x="188257" y="297433"/>
                  </a:lnTo>
                  <a:lnTo>
                    <a:pt x="222054" y="261654"/>
                  </a:lnTo>
                  <a:lnTo>
                    <a:pt x="258372" y="210365"/>
                  </a:lnTo>
                  <a:lnTo>
                    <a:pt x="273970" y="167746"/>
                  </a:lnTo>
                  <a:lnTo>
                    <a:pt x="275936" y="141234"/>
                  </a:lnTo>
                  <a:lnTo>
                    <a:pt x="264629" y="84803"/>
                  </a:lnTo>
                  <a:lnTo>
                    <a:pt x="258137" y="63427"/>
                  </a:lnTo>
                  <a:lnTo>
                    <a:pt x="245113" y="45347"/>
                  </a:lnTo>
                  <a:lnTo>
                    <a:pt x="208154" y="14677"/>
                  </a:lnTo>
                  <a:lnTo>
                    <a:pt x="184684" y="652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832995" y="326383"/>
              <a:ext cx="157928" cy="663296"/>
            </a:xfrm>
            <a:custGeom>
              <a:avLst/>
              <a:gdLst/>
              <a:ahLst/>
              <a:cxnLst/>
              <a:rect l="0" t="0" r="0" b="0"/>
              <a:pathLst>
                <a:path w="157928" h="663296">
                  <a:moveTo>
                    <a:pt x="157927" y="0"/>
                  </a:moveTo>
                  <a:lnTo>
                    <a:pt x="139968" y="61110"/>
                  </a:lnTo>
                  <a:lnTo>
                    <a:pt x="122778" y="115542"/>
                  </a:lnTo>
                  <a:lnTo>
                    <a:pt x="112288" y="169675"/>
                  </a:lnTo>
                  <a:lnTo>
                    <a:pt x="101770" y="220810"/>
                  </a:lnTo>
                  <a:lnTo>
                    <a:pt x="87736" y="278840"/>
                  </a:lnTo>
                  <a:lnTo>
                    <a:pt x="70189" y="341786"/>
                  </a:lnTo>
                  <a:lnTo>
                    <a:pt x="56151" y="396843"/>
                  </a:lnTo>
                  <a:lnTo>
                    <a:pt x="42114" y="452779"/>
                  </a:lnTo>
                  <a:lnTo>
                    <a:pt x="31585" y="501094"/>
                  </a:lnTo>
                  <a:lnTo>
                    <a:pt x="21057" y="556744"/>
                  </a:lnTo>
                  <a:lnTo>
                    <a:pt x="7019" y="616772"/>
                  </a:lnTo>
                  <a:lnTo>
                    <a:pt x="0" y="663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001643" y="484310"/>
              <a:ext cx="20865" cy="400084"/>
            </a:xfrm>
            <a:custGeom>
              <a:avLst/>
              <a:gdLst/>
              <a:ahLst/>
              <a:cxnLst/>
              <a:rect l="0" t="0" r="0" b="0"/>
              <a:pathLst>
                <a:path w="20865" h="400084">
                  <a:moveTo>
                    <a:pt x="10336" y="0"/>
                  </a:moveTo>
                  <a:lnTo>
                    <a:pt x="2003" y="52051"/>
                  </a:lnTo>
                  <a:lnTo>
                    <a:pt x="458" y="105110"/>
                  </a:lnTo>
                  <a:lnTo>
                    <a:pt x="0" y="157876"/>
                  </a:lnTo>
                  <a:lnTo>
                    <a:pt x="2985" y="207435"/>
                  </a:lnTo>
                  <a:lnTo>
                    <a:pt x="8158" y="254875"/>
                  </a:lnTo>
                  <a:lnTo>
                    <a:pt x="9691" y="305976"/>
                  </a:lnTo>
                  <a:lnTo>
                    <a:pt x="15797" y="364467"/>
                  </a:lnTo>
                  <a:lnTo>
                    <a:pt x="20864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119952" y="526424"/>
              <a:ext cx="287055" cy="297852"/>
            </a:xfrm>
            <a:custGeom>
              <a:avLst/>
              <a:gdLst/>
              <a:ahLst/>
              <a:cxnLst/>
              <a:rect l="0" t="0" r="0" b="0"/>
              <a:pathLst>
                <a:path w="287055" h="297852">
                  <a:moveTo>
                    <a:pt x="155240" y="21057"/>
                  </a:moveTo>
                  <a:lnTo>
                    <a:pt x="138472" y="9879"/>
                  </a:lnTo>
                  <a:lnTo>
                    <a:pt x="120881" y="7510"/>
                  </a:lnTo>
                  <a:lnTo>
                    <a:pt x="101364" y="11527"/>
                  </a:lnTo>
                  <a:lnTo>
                    <a:pt x="71816" y="26942"/>
                  </a:lnTo>
                  <a:lnTo>
                    <a:pt x="47723" y="47498"/>
                  </a:lnTo>
                  <a:lnTo>
                    <a:pt x="26937" y="75295"/>
                  </a:lnTo>
                  <a:lnTo>
                    <a:pt x="4997" y="132142"/>
                  </a:lnTo>
                  <a:lnTo>
                    <a:pt x="0" y="192522"/>
                  </a:lnTo>
                  <a:lnTo>
                    <a:pt x="7337" y="229399"/>
                  </a:lnTo>
                  <a:lnTo>
                    <a:pt x="17755" y="251694"/>
                  </a:lnTo>
                  <a:lnTo>
                    <a:pt x="42364" y="278387"/>
                  </a:lnTo>
                  <a:lnTo>
                    <a:pt x="83061" y="295525"/>
                  </a:lnTo>
                  <a:lnTo>
                    <a:pt x="109122" y="297851"/>
                  </a:lnTo>
                  <a:lnTo>
                    <a:pt x="160038" y="289812"/>
                  </a:lnTo>
                  <a:lnTo>
                    <a:pt x="217655" y="262094"/>
                  </a:lnTo>
                  <a:lnTo>
                    <a:pt x="237962" y="247508"/>
                  </a:lnTo>
                  <a:lnTo>
                    <a:pt x="277411" y="199360"/>
                  </a:lnTo>
                  <a:lnTo>
                    <a:pt x="285577" y="172443"/>
                  </a:lnTo>
                  <a:lnTo>
                    <a:pt x="287054" y="127524"/>
                  </a:lnTo>
                  <a:lnTo>
                    <a:pt x="281674" y="99961"/>
                  </a:lnTo>
                  <a:lnTo>
                    <a:pt x="271484" y="76013"/>
                  </a:lnTo>
                  <a:lnTo>
                    <a:pt x="252917" y="56790"/>
                  </a:lnTo>
                  <a:lnTo>
                    <a:pt x="190201" y="14013"/>
                  </a:lnTo>
                  <a:lnTo>
                    <a:pt x="16576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26383" y="730929"/>
              <a:ext cx="157928" cy="16595"/>
            </a:xfrm>
            <a:custGeom>
              <a:avLst/>
              <a:gdLst/>
              <a:ahLst/>
              <a:cxnLst/>
              <a:rect l="0" t="0" r="0" b="0"/>
              <a:pathLst>
                <a:path w="157928" h="16595">
                  <a:moveTo>
                    <a:pt x="157927" y="6065"/>
                  </a:moveTo>
                  <a:lnTo>
                    <a:pt x="125475" y="0"/>
                  </a:lnTo>
                  <a:lnTo>
                    <a:pt x="73585" y="10625"/>
                  </a:lnTo>
                  <a:lnTo>
                    <a:pt x="18948" y="15808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Freeform 34"/>
          <p:cNvSpPr/>
          <p:nvPr/>
        </p:nvSpPr>
        <p:spPr>
          <a:xfrm>
            <a:off x="452725" y="2116227"/>
            <a:ext cx="157928" cy="21059"/>
          </a:xfrm>
          <a:custGeom>
            <a:avLst/>
            <a:gdLst/>
            <a:ahLst/>
            <a:cxnLst/>
            <a:rect l="0" t="0" r="0" b="0"/>
            <a:pathLst>
              <a:path w="157928" h="21059">
                <a:moveTo>
                  <a:pt x="157927" y="0"/>
                </a:moveTo>
                <a:lnTo>
                  <a:pt x="120449" y="8334"/>
                </a:lnTo>
                <a:lnTo>
                  <a:pt x="69026" y="10096"/>
                </a:lnTo>
                <a:lnTo>
                  <a:pt x="17539" y="18805"/>
                </a:lnTo>
                <a:lnTo>
                  <a:pt x="0" y="2105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766167" y="1726673"/>
            <a:ext cx="8673544" cy="684354"/>
            <a:chOff x="766167" y="1726673"/>
            <a:chExt cx="8673544" cy="684354"/>
          </a:xfrm>
        </p:grpSpPr>
        <p:sp>
          <p:nvSpPr>
            <p:cNvPr id="36" name="Freeform 35"/>
            <p:cNvSpPr/>
            <p:nvPr/>
          </p:nvSpPr>
          <p:spPr>
            <a:xfrm>
              <a:off x="766167" y="1792508"/>
              <a:ext cx="318269" cy="571863"/>
            </a:xfrm>
            <a:custGeom>
              <a:avLst/>
              <a:gdLst/>
              <a:ahLst/>
              <a:cxnLst/>
              <a:rect l="0" t="0" r="0" b="0"/>
              <a:pathLst>
                <a:path w="318269" h="571863">
                  <a:moveTo>
                    <a:pt x="318268" y="71036"/>
                  </a:moveTo>
                  <a:lnTo>
                    <a:pt x="263180" y="21537"/>
                  </a:lnTo>
                  <a:lnTo>
                    <a:pt x="233315" y="6327"/>
                  </a:lnTo>
                  <a:lnTo>
                    <a:pt x="191061" y="0"/>
                  </a:lnTo>
                  <a:lnTo>
                    <a:pt x="152675" y="3715"/>
                  </a:lnTo>
                  <a:lnTo>
                    <a:pt x="119075" y="17813"/>
                  </a:lnTo>
                  <a:lnTo>
                    <a:pt x="92481" y="36809"/>
                  </a:lnTo>
                  <a:lnTo>
                    <a:pt x="69770" y="73763"/>
                  </a:lnTo>
                  <a:lnTo>
                    <a:pt x="42724" y="132948"/>
                  </a:lnTo>
                  <a:lnTo>
                    <a:pt x="20575" y="189803"/>
                  </a:lnTo>
                  <a:lnTo>
                    <a:pt x="411" y="249174"/>
                  </a:lnTo>
                  <a:lnTo>
                    <a:pt x="0" y="305531"/>
                  </a:lnTo>
                  <a:lnTo>
                    <a:pt x="1698" y="361094"/>
                  </a:lnTo>
                  <a:lnTo>
                    <a:pt x="7790" y="414602"/>
                  </a:lnTo>
                  <a:lnTo>
                    <a:pt x="28735" y="476679"/>
                  </a:lnTo>
                  <a:lnTo>
                    <a:pt x="55402" y="527762"/>
                  </a:lnTo>
                  <a:lnTo>
                    <a:pt x="71587" y="545427"/>
                  </a:lnTo>
                  <a:lnTo>
                    <a:pt x="94378" y="561076"/>
                  </a:lnTo>
                  <a:lnTo>
                    <a:pt x="133517" y="571862"/>
                  </a:lnTo>
                  <a:lnTo>
                    <a:pt x="157777" y="568146"/>
                  </a:lnTo>
                  <a:lnTo>
                    <a:pt x="188047" y="552900"/>
                  </a:lnTo>
                  <a:lnTo>
                    <a:pt x="208714" y="539804"/>
                  </a:lnTo>
                  <a:lnTo>
                    <a:pt x="223511" y="5342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094963" y="2137285"/>
              <a:ext cx="84229" cy="200009"/>
            </a:xfrm>
            <a:custGeom>
              <a:avLst/>
              <a:gdLst/>
              <a:ahLst/>
              <a:cxnLst/>
              <a:rect l="0" t="0" r="0" b="0"/>
              <a:pathLst>
                <a:path w="84229" h="200009">
                  <a:moveTo>
                    <a:pt x="0" y="63170"/>
                  </a:moveTo>
                  <a:lnTo>
                    <a:pt x="9065" y="121787"/>
                  </a:lnTo>
                  <a:lnTo>
                    <a:pt x="27003" y="181504"/>
                  </a:lnTo>
                  <a:lnTo>
                    <a:pt x="28379" y="199991"/>
                  </a:lnTo>
                  <a:lnTo>
                    <a:pt x="27108" y="200008"/>
                  </a:lnTo>
                  <a:lnTo>
                    <a:pt x="13449" y="164508"/>
                  </a:lnTo>
                  <a:lnTo>
                    <a:pt x="3003" y="111220"/>
                  </a:lnTo>
                  <a:lnTo>
                    <a:pt x="594" y="50305"/>
                  </a:lnTo>
                  <a:lnTo>
                    <a:pt x="3905" y="38216"/>
                  </a:lnTo>
                  <a:lnTo>
                    <a:pt x="16944" y="18544"/>
                  </a:lnTo>
                  <a:lnTo>
                    <a:pt x="37556" y="824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246141" y="2143087"/>
              <a:ext cx="125853" cy="204768"/>
            </a:xfrm>
            <a:custGeom>
              <a:avLst/>
              <a:gdLst/>
              <a:ahLst/>
              <a:cxnLst/>
              <a:rect l="0" t="0" r="0" b="0"/>
              <a:pathLst>
                <a:path w="125853" h="204768">
                  <a:moveTo>
                    <a:pt x="6750" y="110011"/>
                  </a:moveTo>
                  <a:lnTo>
                    <a:pt x="49441" y="106891"/>
                  </a:lnTo>
                  <a:lnTo>
                    <a:pt x="69008" y="100436"/>
                  </a:lnTo>
                  <a:lnTo>
                    <a:pt x="107943" y="70608"/>
                  </a:lnTo>
                  <a:lnTo>
                    <a:pt x="123821" y="44524"/>
                  </a:lnTo>
                  <a:lnTo>
                    <a:pt x="125852" y="24753"/>
                  </a:lnTo>
                  <a:lnTo>
                    <a:pt x="124756" y="14568"/>
                  </a:lnTo>
                  <a:lnTo>
                    <a:pt x="119345" y="7778"/>
                  </a:lnTo>
                  <a:lnTo>
                    <a:pt x="100856" y="233"/>
                  </a:lnTo>
                  <a:lnTo>
                    <a:pt x="80160" y="0"/>
                  </a:lnTo>
                  <a:lnTo>
                    <a:pt x="69728" y="1575"/>
                  </a:lnTo>
                  <a:lnTo>
                    <a:pt x="51898" y="12684"/>
                  </a:lnTo>
                  <a:lnTo>
                    <a:pt x="37344" y="30490"/>
                  </a:lnTo>
                  <a:lnTo>
                    <a:pt x="4723" y="92752"/>
                  </a:lnTo>
                  <a:lnTo>
                    <a:pt x="0" y="116768"/>
                  </a:lnTo>
                  <a:lnTo>
                    <a:pt x="2930" y="151008"/>
                  </a:lnTo>
                  <a:lnTo>
                    <a:pt x="11291" y="169566"/>
                  </a:lnTo>
                  <a:lnTo>
                    <a:pt x="35723" y="200544"/>
                  </a:lnTo>
                  <a:lnTo>
                    <a:pt x="43613" y="204291"/>
                  </a:lnTo>
                  <a:lnTo>
                    <a:pt x="101506" y="2047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428773" y="2167725"/>
              <a:ext cx="213673" cy="180130"/>
            </a:xfrm>
            <a:custGeom>
              <a:avLst/>
              <a:gdLst/>
              <a:ahLst/>
              <a:cxnLst/>
              <a:rect l="0" t="0" r="0" b="0"/>
              <a:pathLst>
                <a:path w="213673" h="180130">
                  <a:moveTo>
                    <a:pt x="139973" y="32730"/>
                  </a:moveTo>
                  <a:lnTo>
                    <a:pt x="105075" y="3422"/>
                  </a:lnTo>
                  <a:lnTo>
                    <a:pt x="95651" y="324"/>
                  </a:lnTo>
                  <a:lnTo>
                    <a:pt x="75820" y="0"/>
                  </a:lnTo>
                  <a:lnTo>
                    <a:pt x="44926" y="11984"/>
                  </a:lnTo>
                  <a:lnTo>
                    <a:pt x="19134" y="30353"/>
                  </a:lnTo>
                  <a:lnTo>
                    <a:pt x="2263" y="56203"/>
                  </a:lnTo>
                  <a:lnTo>
                    <a:pt x="0" y="79037"/>
                  </a:lnTo>
                  <a:lnTo>
                    <a:pt x="8079" y="126235"/>
                  </a:lnTo>
                  <a:lnTo>
                    <a:pt x="23164" y="153112"/>
                  </a:lnTo>
                  <a:lnTo>
                    <a:pt x="31685" y="158609"/>
                  </a:lnTo>
                  <a:lnTo>
                    <a:pt x="53630" y="164716"/>
                  </a:lnTo>
                  <a:lnTo>
                    <a:pt x="62524" y="162835"/>
                  </a:lnTo>
                  <a:lnTo>
                    <a:pt x="69623" y="158071"/>
                  </a:lnTo>
                  <a:lnTo>
                    <a:pt x="95011" y="119620"/>
                  </a:lnTo>
                  <a:lnTo>
                    <a:pt x="106915" y="75154"/>
                  </a:lnTo>
                  <a:lnTo>
                    <a:pt x="109745" y="75051"/>
                  </a:lnTo>
                  <a:lnTo>
                    <a:pt x="112802" y="78491"/>
                  </a:lnTo>
                  <a:lnTo>
                    <a:pt x="138622" y="137797"/>
                  </a:lnTo>
                  <a:lnTo>
                    <a:pt x="158160" y="163947"/>
                  </a:lnTo>
                  <a:lnTo>
                    <a:pt x="178082" y="172937"/>
                  </a:lnTo>
                  <a:lnTo>
                    <a:pt x="213672" y="1801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684993" y="1937243"/>
              <a:ext cx="31153" cy="389556"/>
            </a:xfrm>
            <a:custGeom>
              <a:avLst/>
              <a:gdLst/>
              <a:ahLst/>
              <a:cxnLst/>
              <a:rect l="0" t="0" r="0" b="0"/>
              <a:pathLst>
                <a:path w="31153" h="389556">
                  <a:moveTo>
                    <a:pt x="10095" y="0"/>
                  </a:moveTo>
                  <a:lnTo>
                    <a:pt x="1761" y="37478"/>
                  </a:lnTo>
                  <a:lnTo>
                    <a:pt x="0" y="100080"/>
                  </a:lnTo>
                  <a:lnTo>
                    <a:pt x="6888" y="158329"/>
                  </a:lnTo>
                  <a:lnTo>
                    <a:pt x="10314" y="210299"/>
                  </a:lnTo>
                  <a:lnTo>
                    <a:pt x="18240" y="267318"/>
                  </a:lnTo>
                  <a:lnTo>
                    <a:pt x="20152" y="328624"/>
                  </a:lnTo>
                  <a:lnTo>
                    <a:pt x="31152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568746" y="2063585"/>
              <a:ext cx="242156" cy="52643"/>
            </a:xfrm>
            <a:custGeom>
              <a:avLst/>
              <a:gdLst/>
              <a:ahLst/>
              <a:cxnLst/>
              <a:rect l="0" t="0" r="0" b="0"/>
              <a:pathLst>
                <a:path w="242156" h="52643">
                  <a:moveTo>
                    <a:pt x="242155" y="0"/>
                  </a:moveTo>
                  <a:lnTo>
                    <a:pt x="179875" y="17958"/>
                  </a:lnTo>
                  <a:lnTo>
                    <a:pt x="117548" y="35149"/>
                  </a:lnTo>
                  <a:lnTo>
                    <a:pt x="55066" y="4431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783378" y="2092165"/>
              <a:ext cx="180557" cy="201754"/>
            </a:xfrm>
            <a:custGeom>
              <a:avLst/>
              <a:gdLst/>
              <a:ahLst/>
              <a:cxnLst/>
              <a:rect l="0" t="0" r="0" b="0"/>
              <a:pathLst>
                <a:path w="180557" h="201754">
                  <a:moveTo>
                    <a:pt x="48580" y="108290"/>
                  </a:moveTo>
                  <a:lnTo>
                    <a:pt x="107197" y="102701"/>
                  </a:lnTo>
                  <a:lnTo>
                    <a:pt x="151796" y="89162"/>
                  </a:lnTo>
                  <a:lnTo>
                    <a:pt x="168933" y="77952"/>
                  </a:lnTo>
                  <a:lnTo>
                    <a:pt x="174439" y="69348"/>
                  </a:lnTo>
                  <a:lnTo>
                    <a:pt x="180556" y="47309"/>
                  </a:lnTo>
                  <a:lnTo>
                    <a:pt x="179848" y="37220"/>
                  </a:lnTo>
                  <a:lnTo>
                    <a:pt x="172822" y="19772"/>
                  </a:lnTo>
                  <a:lnTo>
                    <a:pt x="158781" y="7338"/>
                  </a:lnTo>
                  <a:lnTo>
                    <a:pt x="150123" y="2384"/>
                  </a:lnTo>
                  <a:lnTo>
                    <a:pt x="131145" y="0"/>
                  </a:lnTo>
                  <a:lnTo>
                    <a:pt x="111012" y="4009"/>
                  </a:lnTo>
                  <a:lnTo>
                    <a:pt x="49685" y="38805"/>
                  </a:lnTo>
                  <a:lnTo>
                    <a:pt x="17906" y="69435"/>
                  </a:lnTo>
                  <a:lnTo>
                    <a:pt x="10583" y="78878"/>
                  </a:lnTo>
                  <a:lnTo>
                    <a:pt x="2447" y="101847"/>
                  </a:lnTo>
                  <a:lnTo>
                    <a:pt x="0" y="126484"/>
                  </a:lnTo>
                  <a:lnTo>
                    <a:pt x="2812" y="149132"/>
                  </a:lnTo>
                  <a:lnTo>
                    <a:pt x="11082" y="167776"/>
                  </a:lnTo>
                  <a:lnTo>
                    <a:pt x="16562" y="176024"/>
                  </a:lnTo>
                  <a:lnTo>
                    <a:pt x="32010" y="188307"/>
                  </a:lnTo>
                  <a:lnTo>
                    <a:pt x="51744" y="196496"/>
                  </a:lnTo>
                  <a:lnTo>
                    <a:pt x="105660" y="201753"/>
                  </a:lnTo>
                  <a:lnTo>
                    <a:pt x="145821" y="199544"/>
                  </a:lnTo>
                  <a:lnTo>
                    <a:pt x="174922" y="1925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256518" y="2019727"/>
              <a:ext cx="270322" cy="275486"/>
            </a:xfrm>
            <a:custGeom>
              <a:avLst/>
              <a:gdLst/>
              <a:ahLst/>
              <a:cxnLst/>
              <a:rect l="0" t="0" r="0" b="0"/>
              <a:pathLst>
                <a:path w="270322" h="275486">
                  <a:moveTo>
                    <a:pt x="196621" y="117558"/>
                  </a:moveTo>
                  <a:lnTo>
                    <a:pt x="177493" y="63683"/>
                  </a:lnTo>
                  <a:lnTo>
                    <a:pt x="146818" y="17699"/>
                  </a:lnTo>
                  <a:lnTo>
                    <a:pt x="126913" y="5716"/>
                  </a:lnTo>
                  <a:lnTo>
                    <a:pt x="115054" y="882"/>
                  </a:lnTo>
                  <a:lnTo>
                    <a:pt x="103639" y="0"/>
                  </a:lnTo>
                  <a:lnTo>
                    <a:pt x="81596" y="5258"/>
                  </a:lnTo>
                  <a:lnTo>
                    <a:pt x="55045" y="21373"/>
                  </a:lnTo>
                  <a:lnTo>
                    <a:pt x="32360" y="46554"/>
                  </a:lnTo>
                  <a:lnTo>
                    <a:pt x="12140" y="87674"/>
                  </a:lnTo>
                  <a:lnTo>
                    <a:pt x="0" y="139644"/>
                  </a:lnTo>
                  <a:lnTo>
                    <a:pt x="713" y="177914"/>
                  </a:lnTo>
                  <a:lnTo>
                    <a:pt x="6605" y="199365"/>
                  </a:lnTo>
                  <a:lnTo>
                    <a:pt x="29453" y="232200"/>
                  </a:lnTo>
                  <a:lnTo>
                    <a:pt x="43945" y="245719"/>
                  </a:lnTo>
                  <a:lnTo>
                    <a:pt x="62085" y="255626"/>
                  </a:lnTo>
                  <a:lnTo>
                    <a:pt x="84965" y="257690"/>
                  </a:lnTo>
                  <a:lnTo>
                    <a:pt x="108392" y="253538"/>
                  </a:lnTo>
                  <a:lnTo>
                    <a:pt x="126603" y="243894"/>
                  </a:lnTo>
                  <a:lnTo>
                    <a:pt x="139376" y="228689"/>
                  </a:lnTo>
                  <a:lnTo>
                    <a:pt x="168156" y="171707"/>
                  </a:lnTo>
                  <a:lnTo>
                    <a:pt x="177341" y="144743"/>
                  </a:lnTo>
                  <a:lnTo>
                    <a:pt x="181428" y="139191"/>
                  </a:lnTo>
                  <a:lnTo>
                    <a:pt x="185323" y="138999"/>
                  </a:lnTo>
                  <a:lnTo>
                    <a:pt x="189089" y="142380"/>
                  </a:lnTo>
                  <a:lnTo>
                    <a:pt x="193274" y="158616"/>
                  </a:lnTo>
                  <a:lnTo>
                    <a:pt x="201549" y="207166"/>
                  </a:lnTo>
                  <a:lnTo>
                    <a:pt x="216669" y="236785"/>
                  </a:lnTo>
                  <a:lnTo>
                    <a:pt x="232437" y="249706"/>
                  </a:lnTo>
                  <a:lnTo>
                    <a:pt x="270321" y="2754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547896" y="2076121"/>
              <a:ext cx="151661" cy="219815"/>
            </a:xfrm>
            <a:custGeom>
              <a:avLst/>
              <a:gdLst/>
              <a:ahLst/>
              <a:cxnLst/>
              <a:rect l="0" t="0" r="0" b="0"/>
              <a:pathLst>
                <a:path w="151661" h="219815">
                  <a:moveTo>
                    <a:pt x="0" y="61164"/>
                  </a:moveTo>
                  <a:lnTo>
                    <a:pt x="3119" y="118428"/>
                  </a:lnTo>
                  <a:lnTo>
                    <a:pt x="9065" y="179320"/>
                  </a:lnTo>
                  <a:lnTo>
                    <a:pt x="16305" y="219814"/>
                  </a:lnTo>
                  <a:lnTo>
                    <a:pt x="5124" y="160875"/>
                  </a:lnTo>
                  <a:lnTo>
                    <a:pt x="9114" y="108546"/>
                  </a:lnTo>
                  <a:lnTo>
                    <a:pt x="10249" y="48166"/>
                  </a:lnTo>
                  <a:lnTo>
                    <a:pt x="19763" y="22632"/>
                  </a:lnTo>
                  <a:lnTo>
                    <a:pt x="27213" y="10909"/>
                  </a:lnTo>
                  <a:lnTo>
                    <a:pt x="35690" y="4264"/>
                  </a:lnTo>
                  <a:lnTo>
                    <a:pt x="44850" y="1004"/>
                  </a:lnTo>
                  <a:lnTo>
                    <a:pt x="54467" y="0"/>
                  </a:lnTo>
                  <a:lnTo>
                    <a:pt x="71391" y="5124"/>
                  </a:lnTo>
                  <a:lnTo>
                    <a:pt x="86711" y="16370"/>
                  </a:lnTo>
                  <a:lnTo>
                    <a:pt x="122697" y="62197"/>
                  </a:lnTo>
                  <a:lnTo>
                    <a:pt x="146457" y="117062"/>
                  </a:lnTo>
                  <a:lnTo>
                    <a:pt x="151660" y="143329"/>
                  </a:lnTo>
                  <a:lnTo>
                    <a:pt x="148587" y="188961"/>
                  </a:lnTo>
                  <a:lnTo>
                    <a:pt x="147399" y="2085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747764" y="2042528"/>
              <a:ext cx="161358" cy="247535"/>
            </a:xfrm>
            <a:custGeom>
              <a:avLst/>
              <a:gdLst/>
              <a:ahLst/>
              <a:cxnLst/>
              <a:rect l="0" t="0" r="0" b="0"/>
              <a:pathLst>
                <a:path w="161358" h="247535">
                  <a:moveTo>
                    <a:pt x="115987" y="0"/>
                  </a:moveTo>
                  <a:lnTo>
                    <a:pt x="73295" y="3120"/>
                  </a:lnTo>
                  <a:lnTo>
                    <a:pt x="31645" y="14654"/>
                  </a:lnTo>
                  <a:lnTo>
                    <a:pt x="13771" y="27570"/>
                  </a:lnTo>
                  <a:lnTo>
                    <a:pt x="5729" y="35928"/>
                  </a:lnTo>
                  <a:lnTo>
                    <a:pt x="1537" y="46179"/>
                  </a:lnTo>
                  <a:lnTo>
                    <a:pt x="0" y="70047"/>
                  </a:lnTo>
                  <a:lnTo>
                    <a:pt x="3567" y="79453"/>
                  </a:lnTo>
                  <a:lnTo>
                    <a:pt x="16889" y="93024"/>
                  </a:lnTo>
                  <a:lnTo>
                    <a:pt x="40748" y="99836"/>
                  </a:lnTo>
                  <a:lnTo>
                    <a:pt x="92546" y="109798"/>
                  </a:lnTo>
                  <a:lnTo>
                    <a:pt x="120220" y="125210"/>
                  </a:lnTo>
                  <a:lnTo>
                    <a:pt x="143237" y="144594"/>
                  </a:lnTo>
                  <a:lnTo>
                    <a:pt x="159286" y="170744"/>
                  </a:lnTo>
                  <a:lnTo>
                    <a:pt x="161357" y="193650"/>
                  </a:lnTo>
                  <a:lnTo>
                    <a:pt x="157208" y="217088"/>
                  </a:lnTo>
                  <a:lnTo>
                    <a:pt x="147566" y="235304"/>
                  </a:lnTo>
                  <a:lnTo>
                    <a:pt x="139379" y="241097"/>
                  </a:lnTo>
                  <a:lnTo>
                    <a:pt x="117805" y="247534"/>
                  </a:lnTo>
                  <a:lnTo>
                    <a:pt x="84940" y="245569"/>
                  </a:lnTo>
                  <a:lnTo>
                    <a:pt x="52816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947979" y="2105699"/>
              <a:ext cx="239208" cy="173146"/>
            </a:xfrm>
            <a:custGeom>
              <a:avLst/>
              <a:gdLst/>
              <a:ahLst/>
              <a:cxnLst/>
              <a:rect l="0" t="0" r="0" b="0"/>
              <a:pathLst>
                <a:path w="239208" h="173146">
                  <a:moveTo>
                    <a:pt x="0" y="0"/>
                  </a:moveTo>
                  <a:lnTo>
                    <a:pt x="3119" y="48931"/>
                  </a:lnTo>
                  <a:lnTo>
                    <a:pt x="14654" y="102472"/>
                  </a:lnTo>
                  <a:lnTo>
                    <a:pt x="30338" y="136037"/>
                  </a:lnTo>
                  <a:lnTo>
                    <a:pt x="37773" y="142164"/>
                  </a:lnTo>
                  <a:lnTo>
                    <a:pt x="46239" y="145079"/>
                  </a:lnTo>
                  <a:lnTo>
                    <a:pt x="55392" y="145852"/>
                  </a:lnTo>
                  <a:lnTo>
                    <a:pt x="62664" y="142858"/>
                  </a:lnTo>
                  <a:lnTo>
                    <a:pt x="73864" y="130173"/>
                  </a:lnTo>
                  <a:lnTo>
                    <a:pt x="97972" y="73112"/>
                  </a:lnTo>
                  <a:lnTo>
                    <a:pt x="101580" y="69798"/>
                  </a:lnTo>
                  <a:lnTo>
                    <a:pt x="105154" y="71099"/>
                  </a:lnTo>
                  <a:lnTo>
                    <a:pt x="108707" y="75475"/>
                  </a:lnTo>
                  <a:lnTo>
                    <a:pt x="135433" y="130898"/>
                  </a:lnTo>
                  <a:lnTo>
                    <a:pt x="155032" y="159277"/>
                  </a:lnTo>
                  <a:lnTo>
                    <a:pt x="164186" y="165846"/>
                  </a:lnTo>
                  <a:lnTo>
                    <a:pt x="186835" y="173145"/>
                  </a:lnTo>
                  <a:lnTo>
                    <a:pt x="197086" y="171582"/>
                  </a:lnTo>
                  <a:lnTo>
                    <a:pt x="214716" y="160487"/>
                  </a:lnTo>
                  <a:lnTo>
                    <a:pt x="232206" y="134509"/>
                  </a:lnTo>
                  <a:lnTo>
                    <a:pt x="239207" y="93407"/>
                  </a:lnTo>
                  <a:lnTo>
                    <a:pt x="233168" y="43927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263834" y="2092368"/>
              <a:ext cx="126083" cy="192316"/>
            </a:xfrm>
            <a:custGeom>
              <a:avLst/>
              <a:gdLst/>
              <a:ahLst/>
              <a:cxnLst/>
              <a:rect l="0" t="0" r="0" b="0"/>
              <a:pathLst>
                <a:path w="126083" h="192316">
                  <a:moveTo>
                    <a:pt x="0" y="76502"/>
                  </a:moveTo>
                  <a:lnTo>
                    <a:pt x="42691" y="73382"/>
                  </a:lnTo>
                  <a:lnTo>
                    <a:pt x="100898" y="57374"/>
                  </a:lnTo>
                  <a:lnTo>
                    <a:pt x="119323" y="46164"/>
                  </a:lnTo>
                  <a:lnTo>
                    <a:pt x="124002" y="38729"/>
                  </a:lnTo>
                  <a:lnTo>
                    <a:pt x="126082" y="21109"/>
                  </a:lnTo>
                  <a:lnTo>
                    <a:pt x="122659" y="13837"/>
                  </a:lnTo>
                  <a:lnTo>
                    <a:pt x="109497" y="2638"/>
                  </a:lnTo>
                  <a:lnTo>
                    <a:pt x="88829" y="0"/>
                  </a:lnTo>
                  <a:lnTo>
                    <a:pt x="66386" y="3897"/>
                  </a:lnTo>
                  <a:lnTo>
                    <a:pt x="48612" y="13427"/>
                  </a:lnTo>
                  <a:lnTo>
                    <a:pt x="25452" y="43125"/>
                  </a:lnTo>
                  <a:lnTo>
                    <a:pt x="9361" y="81561"/>
                  </a:lnTo>
                  <a:lnTo>
                    <a:pt x="7280" y="105656"/>
                  </a:lnTo>
                  <a:lnTo>
                    <a:pt x="15476" y="149721"/>
                  </a:lnTo>
                  <a:lnTo>
                    <a:pt x="30581" y="176055"/>
                  </a:lnTo>
                  <a:lnTo>
                    <a:pt x="39105" y="181475"/>
                  </a:lnTo>
                  <a:lnTo>
                    <a:pt x="80167" y="190174"/>
                  </a:lnTo>
                  <a:lnTo>
                    <a:pt x="105285" y="1923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438153" y="2074114"/>
              <a:ext cx="120480" cy="216045"/>
            </a:xfrm>
            <a:custGeom>
              <a:avLst/>
              <a:gdLst/>
              <a:ahLst/>
              <a:cxnLst/>
              <a:rect l="0" t="0" r="0" b="0"/>
              <a:pathLst>
                <a:path w="120480" h="216045">
                  <a:moveTo>
                    <a:pt x="15194" y="94756"/>
                  </a:moveTo>
                  <a:lnTo>
                    <a:pt x="18313" y="137448"/>
                  </a:lnTo>
                  <a:lnTo>
                    <a:pt x="36525" y="200092"/>
                  </a:lnTo>
                  <a:lnTo>
                    <a:pt x="39943" y="210603"/>
                  </a:lnTo>
                  <a:lnTo>
                    <a:pt x="39882" y="215272"/>
                  </a:lnTo>
                  <a:lnTo>
                    <a:pt x="37502" y="216044"/>
                  </a:lnTo>
                  <a:lnTo>
                    <a:pt x="33575" y="214219"/>
                  </a:lnTo>
                  <a:lnTo>
                    <a:pt x="26093" y="202833"/>
                  </a:lnTo>
                  <a:lnTo>
                    <a:pt x="8224" y="148503"/>
                  </a:lnTo>
                  <a:lnTo>
                    <a:pt x="0" y="109251"/>
                  </a:lnTo>
                  <a:lnTo>
                    <a:pt x="1812" y="85990"/>
                  </a:lnTo>
                  <a:lnTo>
                    <a:pt x="12756" y="67074"/>
                  </a:lnTo>
                  <a:lnTo>
                    <a:pt x="48377" y="35865"/>
                  </a:lnTo>
                  <a:lnTo>
                    <a:pt x="96513" y="11554"/>
                  </a:lnTo>
                  <a:lnTo>
                    <a:pt x="1204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885015" y="1800373"/>
              <a:ext cx="42115" cy="452726"/>
            </a:xfrm>
            <a:custGeom>
              <a:avLst/>
              <a:gdLst/>
              <a:ahLst/>
              <a:cxnLst/>
              <a:rect l="0" t="0" r="0" b="0"/>
              <a:pathLst>
                <a:path w="42115" h="452726">
                  <a:moveTo>
                    <a:pt x="0" y="0"/>
                  </a:moveTo>
                  <a:lnTo>
                    <a:pt x="0" y="49263"/>
                  </a:lnTo>
                  <a:lnTo>
                    <a:pt x="3120" y="110293"/>
                  </a:lnTo>
                  <a:lnTo>
                    <a:pt x="9065" y="162426"/>
                  </a:lnTo>
                  <a:lnTo>
                    <a:pt x="15684" y="220611"/>
                  </a:lnTo>
                  <a:lnTo>
                    <a:pt x="25054" y="272946"/>
                  </a:lnTo>
                  <a:lnTo>
                    <a:pt x="35240" y="329267"/>
                  </a:lnTo>
                  <a:lnTo>
                    <a:pt x="40077" y="379230"/>
                  </a:lnTo>
                  <a:lnTo>
                    <a:pt x="41846" y="439811"/>
                  </a:lnTo>
                  <a:lnTo>
                    <a:pt x="42114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930797" y="1874072"/>
              <a:ext cx="143733" cy="347442"/>
            </a:xfrm>
            <a:custGeom>
              <a:avLst/>
              <a:gdLst/>
              <a:ahLst/>
              <a:cxnLst/>
              <a:rect l="0" t="0" r="0" b="0"/>
              <a:pathLst>
                <a:path w="143733" h="347442">
                  <a:moveTo>
                    <a:pt x="70032" y="0"/>
                  </a:moveTo>
                  <a:lnTo>
                    <a:pt x="50904" y="53875"/>
                  </a:lnTo>
                  <a:lnTo>
                    <a:pt x="20669" y="114752"/>
                  </a:lnTo>
                  <a:lnTo>
                    <a:pt x="4583" y="141365"/>
                  </a:lnTo>
                  <a:lnTo>
                    <a:pt x="0" y="164995"/>
                  </a:lnTo>
                  <a:lnTo>
                    <a:pt x="3008" y="204605"/>
                  </a:lnTo>
                  <a:lnTo>
                    <a:pt x="14507" y="228976"/>
                  </a:lnTo>
                  <a:lnTo>
                    <a:pt x="40712" y="259308"/>
                  </a:lnTo>
                  <a:lnTo>
                    <a:pt x="98697" y="304984"/>
                  </a:lnTo>
                  <a:lnTo>
                    <a:pt x="143732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095585" y="1934235"/>
              <a:ext cx="140647" cy="245165"/>
            </a:xfrm>
            <a:custGeom>
              <a:avLst/>
              <a:gdLst/>
              <a:ahLst/>
              <a:cxnLst/>
              <a:rect l="0" t="0" r="0" b="0"/>
              <a:pathLst>
                <a:path w="140647" h="245165">
                  <a:moveTo>
                    <a:pt x="0" y="118822"/>
                  </a:moveTo>
                  <a:lnTo>
                    <a:pt x="16768" y="107643"/>
                  </a:lnTo>
                  <a:lnTo>
                    <a:pt x="75445" y="95946"/>
                  </a:lnTo>
                  <a:lnTo>
                    <a:pt x="113211" y="83578"/>
                  </a:lnTo>
                  <a:lnTo>
                    <a:pt x="124607" y="77778"/>
                  </a:lnTo>
                  <a:lnTo>
                    <a:pt x="132205" y="69232"/>
                  </a:lnTo>
                  <a:lnTo>
                    <a:pt x="140646" y="47259"/>
                  </a:lnTo>
                  <a:lnTo>
                    <a:pt x="140557" y="37188"/>
                  </a:lnTo>
                  <a:lnTo>
                    <a:pt x="134220" y="19759"/>
                  </a:lnTo>
                  <a:lnTo>
                    <a:pt x="120485" y="7333"/>
                  </a:lnTo>
                  <a:lnTo>
                    <a:pt x="111909" y="2382"/>
                  </a:lnTo>
                  <a:lnTo>
                    <a:pt x="93021" y="0"/>
                  </a:lnTo>
                  <a:lnTo>
                    <a:pt x="74098" y="4011"/>
                  </a:lnTo>
                  <a:lnTo>
                    <a:pt x="57889" y="13592"/>
                  </a:lnTo>
                  <a:lnTo>
                    <a:pt x="46006" y="28769"/>
                  </a:lnTo>
                  <a:lnTo>
                    <a:pt x="41199" y="37730"/>
                  </a:lnTo>
                  <a:lnTo>
                    <a:pt x="34434" y="78287"/>
                  </a:lnTo>
                  <a:lnTo>
                    <a:pt x="38019" y="127348"/>
                  </a:lnTo>
                  <a:lnTo>
                    <a:pt x="50881" y="185583"/>
                  </a:lnTo>
                  <a:lnTo>
                    <a:pt x="74738" y="222043"/>
                  </a:lnTo>
                  <a:lnTo>
                    <a:pt x="87029" y="234888"/>
                  </a:lnTo>
                  <a:lnTo>
                    <a:pt x="105285" y="2451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306155" y="2032000"/>
              <a:ext cx="84229" cy="84228"/>
            </a:xfrm>
            <a:custGeom>
              <a:avLst/>
              <a:gdLst/>
              <a:ahLst/>
              <a:cxnLst/>
              <a:rect l="0" t="0" r="0" b="0"/>
              <a:pathLst>
                <a:path w="84229" h="84228">
                  <a:moveTo>
                    <a:pt x="0" y="0"/>
                  </a:moveTo>
                  <a:lnTo>
                    <a:pt x="49498" y="58563"/>
                  </a:lnTo>
                  <a:lnTo>
                    <a:pt x="84228" y="842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295626" y="1979357"/>
              <a:ext cx="168457" cy="431670"/>
            </a:xfrm>
            <a:custGeom>
              <a:avLst/>
              <a:gdLst/>
              <a:ahLst/>
              <a:cxnLst/>
              <a:rect l="0" t="0" r="0" b="0"/>
              <a:pathLst>
                <a:path w="168457" h="431670">
                  <a:moveTo>
                    <a:pt x="168456" y="0"/>
                  </a:moveTo>
                  <a:lnTo>
                    <a:pt x="145580" y="26386"/>
                  </a:lnTo>
                  <a:lnTo>
                    <a:pt x="123518" y="88902"/>
                  </a:lnTo>
                  <a:lnTo>
                    <a:pt x="102256" y="149748"/>
                  </a:lnTo>
                  <a:lnTo>
                    <a:pt x="77028" y="211833"/>
                  </a:lnTo>
                  <a:lnTo>
                    <a:pt x="58568" y="258647"/>
                  </a:lnTo>
                  <a:lnTo>
                    <a:pt x="39451" y="309563"/>
                  </a:lnTo>
                  <a:lnTo>
                    <a:pt x="18798" y="372931"/>
                  </a:lnTo>
                  <a:lnTo>
                    <a:pt x="5570" y="405686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781401" y="1989886"/>
              <a:ext cx="9066" cy="147400"/>
            </a:xfrm>
            <a:custGeom>
              <a:avLst/>
              <a:gdLst/>
              <a:ahLst/>
              <a:cxnLst/>
              <a:rect l="0" t="0" r="0" b="0"/>
              <a:pathLst>
                <a:path w="9066" h="147400">
                  <a:moveTo>
                    <a:pt x="9065" y="0"/>
                  </a:moveTo>
                  <a:lnTo>
                    <a:pt x="0" y="58616"/>
                  </a:lnTo>
                  <a:lnTo>
                    <a:pt x="1850" y="120427"/>
                  </a:lnTo>
                  <a:lnTo>
                    <a:pt x="9065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790466" y="18740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874694" y="1967443"/>
              <a:ext cx="157929" cy="201428"/>
            </a:xfrm>
            <a:custGeom>
              <a:avLst/>
              <a:gdLst/>
              <a:ahLst/>
              <a:cxnLst/>
              <a:rect l="0" t="0" r="0" b="0"/>
              <a:pathLst>
                <a:path w="157929" h="201428">
                  <a:moveTo>
                    <a:pt x="0" y="54028"/>
                  </a:moveTo>
                  <a:lnTo>
                    <a:pt x="0" y="108173"/>
                  </a:lnTo>
                  <a:lnTo>
                    <a:pt x="0" y="126055"/>
                  </a:lnTo>
                  <a:lnTo>
                    <a:pt x="0" y="75367"/>
                  </a:lnTo>
                  <a:lnTo>
                    <a:pt x="2340" y="37864"/>
                  </a:lnTo>
                  <a:lnTo>
                    <a:pt x="11179" y="19158"/>
                  </a:lnTo>
                  <a:lnTo>
                    <a:pt x="26025" y="6165"/>
                  </a:lnTo>
                  <a:lnTo>
                    <a:pt x="34898" y="1062"/>
                  </a:lnTo>
                  <a:lnTo>
                    <a:pt x="44322" y="0"/>
                  </a:lnTo>
                  <a:lnTo>
                    <a:pt x="64152" y="5059"/>
                  </a:lnTo>
                  <a:lnTo>
                    <a:pt x="97074" y="27371"/>
                  </a:lnTo>
                  <a:lnTo>
                    <a:pt x="117800" y="48599"/>
                  </a:lnTo>
                  <a:lnTo>
                    <a:pt x="139718" y="96814"/>
                  </a:lnTo>
                  <a:lnTo>
                    <a:pt x="149507" y="157206"/>
                  </a:lnTo>
                  <a:lnTo>
                    <a:pt x="157928" y="2014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254585" y="1961227"/>
              <a:ext cx="167592" cy="202312"/>
            </a:xfrm>
            <a:custGeom>
              <a:avLst/>
              <a:gdLst/>
              <a:ahLst/>
              <a:cxnLst/>
              <a:rect l="0" t="0" r="0" b="0"/>
              <a:pathLst>
                <a:path w="167592" h="202312">
                  <a:moveTo>
                    <a:pt x="167591" y="18130"/>
                  </a:moveTo>
                  <a:lnTo>
                    <a:pt x="156413" y="6952"/>
                  </a:lnTo>
                  <a:lnTo>
                    <a:pt x="138446" y="1464"/>
                  </a:lnTo>
                  <a:lnTo>
                    <a:pt x="127104" y="0"/>
                  </a:lnTo>
                  <a:lnTo>
                    <a:pt x="88784" y="9119"/>
                  </a:lnTo>
                  <a:lnTo>
                    <a:pt x="53384" y="26639"/>
                  </a:lnTo>
                  <a:lnTo>
                    <a:pt x="26257" y="52236"/>
                  </a:lnTo>
                  <a:lnTo>
                    <a:pt x="8991" y="82048"/>
                  </a:lnTo>
                  <a:lnTo>
                    <a:pt x="1082" y="131968"/>
                  </a:lnTo>
                  <a:lnTo>
                    <a:pt x="0" y="159192"/>
                  </a:lnTo>
                  <a:lnTo>
                    <a:pt x="5759" y="180650"/>
                  </a:lnTo>
                  <a:lnTo>
                    <a:pt x="10569" y="189648"/>
                  </a:lnTo>
                  <a:lnTo>
                    <a:pt x="19626" y="195646"/>
                  </a:lnTo>
                  <a:lnTo>
                    <a:pt x="45287" y="202311"/>
                  </a:lnTo>
                  <a:lnTo>
                    <a:pt x="81440" y="200474"/>
                  </a:lnTo>
                  <a:lnTo>
                    <a:pt x="129513" y="180891"/>
                  </a:lnTo>
                  <a:lnTo>
                    <a:pt x="146534" y="176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529053" y="1726673"/>
              <a:ext cx="29995" cy="421141"/>
            </a:xfrm>
            <a:custGeom>
              <a:avLst/>
              <a:gdLst/>
              <a:ahLst/>
              <a:cxnLst/>
              <a:rect l="0" t="0" r="0" b="0"/>
              <a:pathLst>
                <a:path w="29995" h="421141">
                  <a:moveTo>
                    <a:pt x="19465" y="0"/>
                  </a:moveTo>
                  <a:lnTo>
                    <a:pt x="11132" y="37478"/>
                  </a:lnTo>
                  <a:lnTo>
                    <a:pt x="3781" y="100080"/>
                  </a:lnTo>
                  <a:lnTo>
                    <a:pt x="0" y="159505"/>
                  </a:lnTo>
                  <a:lnTo>
                    <a:pt x="2236" y="203862"/>
                  </a:lnTo>
                  <a:lnTo>
                    <a:pt x="7128" y="249703"/>
                  </a:lnTo>
                  <a:lnTo>
                    <a:pt x="15290" y="312632"/>
                  </a:lnTo>
                  <a:lnTo>
                    <a:pt x="19398" y="361953"/>
                  </a:lnTo>
                  <a:lnTo>
                    <a:pt x="29994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649795" y="1967835"/>
              <a:ext cx="193522" cy="180619"/>
            </a:xfrm>
            <a:custGeom>
              <a:avLst/>
              <a:gdLst/>
              <a:ahLst/>
              <a:cxnLst/>
              <a:rect l="0" t="0" r="0" b="0"/>
              <a:pathLst>
                <a:path w="193522" h="180619">
                  <a:moveTo>
                    <a:pt x="98764" y="43108"/>
                  </a:moveTo>
                  <a:lnTo>
                    <a:pt x="93175" y="20751"/>
                  </a:lnTo>
                  <a:lnTo>
                    <a:pt x="88019" y="12995"/>
                  </a:lnTo>
                  <a:lnTo>
                    <a:pt x="72932" y="1258"/>
                  </a:lnTo>
                  <a:lnTo>
                    <a:pt x="65165" y="0"/>
                  </a:lnTo>
                  <a:lnTo>
                    <a:pt x="57647" y="1501"/>
                  </a:lnTo>
                  <a:lnTo>
                    <a:pt x="35889" y="14792"/>
                  </a:lnTo>
                  <a:lnTo>
                    <a:pt x="28771" y="20721"/>
                  </a:lnTo>
                  <a:lnTo>
                    <a:pt x="17743" y="39787"/>
                  </a:lnTo>
                  <a:lnTo>
                    <a:pt x="1132" y="90155"/>
                  </a:lnTo>
                  <a:lnTo>
                    <a:pt x="0" y="114320"/>
                  </a:lnTo>
                  <a:lnTo>
                    <a:pt x="8805" y="158430"/>
                  </a:lnTo>
                  <a:lnTo>
                    <a:pt x="14225" y="166782"/>
                  </a:lnTo>
                  <a:lnTo>
                    <a:pt x="29606" y="179183"/>
                  </a:lnTo>
                  <a:lnTo>
                    <a:pt x="37451" y="180618"/>
                  </a:lnTo>
                  <a:lnTo>
                    <a:pt x="45021" y="179235"/>
                  </a:lnTo>
                  <a:lnTo>
                    <a:pt x="52407" y="175973"/>
                  </a:lnTo>
                  <a:lnTo>
                    <a:pt x="73980" y="154615"/>
                  </a:lnTo>
                  <a:lnTo>
                    <a:pt x="81900" y="129711"/>
                  </a:lnTo>
                  <a:lnTo>
                    <a:pt x="92573" y="77242"/>
                  </a:lnTo>
                  <a:lnTo>
                    <a:pt x="94637" y="74053"/>
                  </a:lnTo>
                  <a:lnTo>
                    <a:pt x="96013" y="76606"/>
                  </a:lnTo>
                  <a:lnTo>
                    <a:pt x="107977" y="119615"/>
                  </a:lnTo>
                  <a:lnTo>
                    <a:pt x="118847" y="144182"/>
                  </a:lnTo>
                  <a:lnTo>
                    <a:pt x="134596" y="161339"/>
                  </a:lnTo>
                  <a:lnTo>
                    <a:pt x="153294" y="171694"/>
                  </a:lnTo>
                  <a:lnTo>
                    <a:pt x="193521" y="1799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914983" y="1952711"/>
              <a:ext cx="149028" cy="190600"/>
            </a:xfrm>
            <a:custGeom>
              <a:avLst/>
              <a:gdLst/>
              <a:ahLst/>
              <a:cxnLst/>
              <a:rect l="0" t="0" r="0" b="0"/>
              <a:pathLst>
                <a:path w="149028" h="190600">
                  <a:moveTo>
                    <a:pt x="107318" y="5589"/>
                  </a:moveTo>
                  <a:lnTo>
                    <a:pt x="90550" y="0"/>
                  </a:lnTo>
                  <a:lnTo>
                    <a:pt x="72959" y="375"/>
                  </a:lnTo>
                  <a:lnTo>
                    <a:pt x="54612" y="5612"/>
                  </a:lnTo>
                  <a:lnTo>
                    <a:pt x="16525" y="34592"/>
                  </a:lnTo>
                  <a:lnTo>
                    <a:pt x="738" y="60586"/>
                  </a:lnTo>
                  <a:lnTo>
                    <a:pt x="0" y="69160"/>
                  </a:lnTo>
                  <a:lnTo>
                    <a:pt x="5419" y="84926"/>
                  </a:lnTo>
                  <a:lnTo>
                    <a:pt x="21865" y="96612"/>
                  </a:lnTo>
                  <a:lnTo>
                    <a:pt x="83976" y="116232"/>
                  </a:lnTo>
                  <a:lnTo>
                    <a:pt x="122888" y="122210"/>
                  </a:lnTo>
                  <a:lnTo>
                    <a:pt x="141924" y="131900"/>
                  </a:lnTo>
                  <a:lnTo>
                    <a:pt x="146766" y="138929"/>
                  </a:lnTo>
                  <a:lnTo>
                    <a:pt x="149027" y="156099"/>
                  </a:lnTo>
                  <a:lnTo>
                    <a:pt x="143013" y="172308"/>
                  </a:lnTo>
                  <a:lnTo>
                    <a:pt x="138133" y="179906"/>
                  </a:lnTo>
                  <a:lnTo>
                    <a:pt x="130201" y="184971"/>
                  </a:lnTo>
                  <a:lnTo>
                    <a:pt x="108909" y="190599"/>
                  </a:lnTo>
                  <a:lnTo>
                    <a:pt x="51765" y="186176"/>
                  </a:lnTo>
                  <a:lnTo>
                    <a:pt x="12561" y="1845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146822" y="1926715"/>
              <a:ext cx="147372" cy="231628"/>
            </a:xfrm>
            <a:custGeom>
              <a:avLst/>
              <a:gdLst/>
              <a:ahLst/>
              <a:cxnLst/>
              <a:rect l="0" t="0" r="0" b="0"/>
              <a:pathLst>
                <a:path w="147372" h="231628">
                  <a:moveTo>
                    <a:pt x="86049" y="0"/>
                  </a:moveTo>
                  <a:lnTo>
                    <a:pt x="25175" y="34328"/>
                  </a:lnTo>
                  <a:lnTo>
                    <a:pt x="11031" y="48012"/>
                  </a:lnTo>
                  <a:lnTo>
                    <a:pt x="845" y="65792"/>
                  </a:lnTo>
                  <a:lnTo>
                    <a:pt x="0" y="74277"/>
                  </a:lnTo>
                  <a:lnTo>
                    <a:pt x="5301" y="89944"/>
                  </a:lnTo>
                  <a:lnTo>
                    <a:pt x="18575" y="101586"/>
                  </a:lnTo>
                  <a:lnTo>
                    <a:pt x="79186" y="129137"/>
                  </a:lnTo>
                  <a:lnTo>
                    <a:pt x="121218" y="154970"/>
                  </a:lnTo>
                  <a:lnTo>
                    <a:pt x="144692" y="181228"/>
                  </a:lnTo>
                  <a:lnTo>
                    <a:pt x="147371" y="189838"/>
                  </a:lnTo>
                  <a:lnTo>
                    <a:pt x="146817" y="197919"/>
                  </a:lnTo>
                  <a:lnTo>
                    <a:pt x="144109" y="205645"/>
                  </a:lnTo>
                  <a:lnTo>
                    <a:pt x="137623" y="211966"/>
                  </a:lnTo>
                  <a:lnTo>
                    <a:pt x="117939" y="222109"/>
                  </a:lnTo>
                  <a:lnTo>
                    <a:pt x="56698" y="230373"/>
                  </a:lnTo>
                  <a:lnTo>
                    <a:pt x="22878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660297" y="1910597"/>
              <a:ext cx="175969" cy="214816"/>
            </a:xfrm>
            <a:custGeom>
              <a:avLst/>
              <a:gdLst/>
              <a:ahLst/>
              <a:cxnLst/>
              <a:rect l="0" t="0" r="0" b="0"/>
              <a:pathLst>
                <a:path w="175969" h="214816">
                  <a:moveTo>
                    <a:pt x="120055" y="5589"/>
                  </a:moveTo>
                  <a:lnTo>
                    <a:pt x="103287" y="0"/>
                  </a:lnTo>
                  <a:lnTo>
                    <a:pt x="85697" y="375"/>
                  </a:lnTo>
                  <a:lnTo>
                    <a:pt x="67350" y="5612"/>
                  </a:lnTo>
                  <a:lnTo>
                    <a:pt x="29262" y="34592"/>
                  </a:lnTo>
                  <a:lnTo>
                    <a:pt x="13474" y="66175"/>
                  </a:lnTo>
                  <a:lnTo>
                    <a:pt x="0" y="117599"/>
                  </a:lnTo>
                  <a:lnTo>
                    <a:pt x="1576" y="140769"/>
                  </a:lnTo>
                  <a:lnTo>
                    <a:pt x="14630" y="173544"/>
                  </a:lnTo>
                  <a:lnTo>
                    <a:pt x="38905" y="205482"/>
                  </a:lnTo>
                  <a:lnTo>
                    <a:pt x="49577" y="211381"/>
                  </a:lnTo>
                  <a:lnTo>
                    <a:pt x="73914" y="214815"/>
                  </a:lnTo>
                  <a:lnTo>
                    <a:pt x="97209" y="209323"/>
                  </a:lnTo>
                  <a:lnTo>
                    <a:pt x="118090" y="197913"/>
                  </a:lnTo>
                  <a:lnTo>
                    <a:pt x="164029" y="149018"/>
                  </a:lnTo>
                  <a:lnTo>
                    <a:pt x="173914" y="130166"/>
                  </a:lnTo>
                  <a:lnTo>
                    <a:pt x="175968" y="106970"/>
                  </a:lnTo>
                  <a:lnTo>
                    <a:pt x="171812" y="83403"/>
                  </a:lnTo>
                  <a:lnTo>
                    <a:pt x="156317" y="56981"/>
                  </a:lnTo>
                  <a:lnTo>
                    <a:pt x="138078" y="36674"/>
                  </a:lnTo>
                  <a:lnTo>
                    <a:pt x="120055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832995" y="1921062"/>
              <a:ext cx="178985" cy="184638"/>
            </a:xfrm>
            <a:custGeom>
              <a:avLst/>
              <a:gdLst/>
              <a:ahLst/>
              <a:cxnLst/>
              <a:rect l="0" t="0" r="0" b="0"/>
              <a:pathLst>
                <a:path w="178985" h="184638">
                  <a:moveTo>
                    <a:pt x="0" y="16181"/>
                  </a:moveTo>
                  <a:lnTo>
                    <a:pt x="17958" y="77292"/>
                  </a:lnTo>
                  <a:lnTo>
                    <a:pt x="35149" y="131723"/>
                  </a:lnTo>
                  <a:lnTo>
                    <a:pt x="35130" y="135323"/>
                  </a:lnTo>
                  <a:lnTo>
                    <a:pt x="32778" y="134214"/>
                  </a:lnTo>
                  <a:lnTo>
                    <a:pt x="25097" y="123622"/>
                  </a:lnTo>
                  <a:lnTo>
                    <a:pt x="15365" y="96759"/>
                  </a:lnTo>
                  <a:lnTo>
                    <a:pt x="13131" y="60853"/>
                  </a:lnTo>
                  <a:lnTo>
                    <a:pt x="16754" y="38375"/>
                  </a:lnTo>
                  <a:lnTo>
                    <a:pt x="25384" y="19806"/>
                  </a:lnTo>
                  <a:lnTo>
                    <a:pt x="30960" y="11579"/>
                  </a:lnTo>
                  <a:lnTo>
                    <a:pt x="39357" y="6094"/>
                  </a:lnTo>
                  <a:lnTo>
                    <a:pt x="61166" y="0"/>
                  </a:lnTo>
                  <a:lnTo>
                    <a:pt x="83336" y="3530"/>
                  </a:lnTo>
                  <a:lnTo>
                    <a:pt x="103718" y="14068"/>
                  </a:lnTo>
                  <a:lnTo>
                    <a:pt x="143221" y="53814"/>
                  </a:lnTo>
                  <a:lnTo>
                    <a:pt x="159159" y="81144"/>
                  </a:lnTo>
                  <a:lnTo>
                    <a:pt x="173855" y="136291"/>
                  </a:lnTo>
                  <a:lnTo>
                    <a:pt x="178984" y="1846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317306" y="1779316"/>
              <a:ext cx="42114" cy="315856"/>
            </a:xfrm>
            <a:custGeom>
              <a:avLst/>
              <a:gdLst/>
              <a:ahLst/>
              <a:cxnLst/>
              <a:rect l="0" t="0" r="0" b="0"/>
              <a:pathLst>
                <a:path w="42114" h="315856">
                  <a:moveTo>
                    <a:pt x="0" y="0"/>
                  </a:moveTo>
                  <a:lnTo>
                    <a:pt x="3119" y="42691"/>
                  </a:lnTo>
                  <a:lnTo>
                    <a:pt x="10721" y="104407"/>
                  </a:lnTo>
                  <a:lnTo>
                    <a:pt x="17474" y="153898"/>
                  </a:lnTo>
                  <a:lnTo>
                    <a:pt x="21165" y="210156"/>
                  </a:lnTo>
                  <a:lnTo>
                    <a:pt x="32300" y="269153"/>
                  </a:lnTo>
                  <a:lnTo>
                    <a:pt x="42113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106735" y="1779316"/>
              <a:ext cx="431670" cy="20984"/>
            </a:xfrm>
            <a:custGeom>
              <a:avLst/>
              <a:gdLst/>
              <a:ahLst/>
              <a:cxnLst/>
              <a:rect l="0" t="0" r="0" b="0"/>
              <a:pathLst>
                <a:path w="431670" h="20984">
                  <a:moveTo>
                    <a:pt x="431669" y="0"/>
                  </a:moveTo>
                  <a:lnTo>
                    <a:pt x="374405" y="3119"/>
                  </a:lnTo>
                  <a:lnTo>
                    <a:pt x="325014" y="11452"/>
                  </a:lnTo>
                  <a:lnTo>
                    <a:pt x="273335" y="18211"/>
                  </a:lnTo>
                  <a:lnTo>
                    <a:pt x="220978" y="20213"/>
                  </a:lnTo>
                  <a:lnTo>
                    <a:pt x="165301" y="20807"/>
                  </a:lnTo>
                  <a:lnTo>
                    <a:pt x="107470" y="20983"/>
                  </a:lnTo>
                  <a:lnTo>
                    <a:pt x="56409" y="1791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506819" y="1758259"/>
              <a:ext cx="210570" cy="347441"/>
            </a:xfrm>
            <a:custGeom>
              <a:avLst/>
              <a:gdLst/>
              <a:ahLst/>
              <a:cxnLst/>
              <a:rect l="0" t="0" r="0" b="0"/>
              <a:pathLst>
                <a:path w="210570" h="347441">
                  <a:moveTo>
                    <a:pt x="0" y="0"/>
                  </a:moveTo>
                  <a:lnTo>
                    <a:pt x="5589" y="58616"/>
                  </a:lnTo>
                  <a:lnTo>
                    <a:pt x="10722" y="118856"/>
                  </a:lnTo>
                  <a:lnTo>
                    <a:pt x="21788" y="173216"/>
                  </a:lnTo>
                  <a:lnTo>
                    <a:pt x="31802" y="225628"/>
                  </a:lnTo>
                  <a:lnTo>
                    <a:pt x="42178" y="279372"/>
                  </a:lnTo>
                  <a:lnTo>
                    <a:pt x="50575" y="339454"/>
                  </a:lnTo>
                  <a:lnTo>
                    <a:pt x="51264" y="343286"/>
                  </a:lnTo>
                  <a:lnTo>
                    <a:pt x="52460" y="292676"/>
                  </a:lnTo>
                  <a:lnTo>
                    <a:pt x="58177" y="255175"/>
                  </a:lnTo>
                  <a:lnTo>
                    <a:pt x="72869" y="227425"/>
                  </a:lnTo>
                  <a:lnTo>
                    <a:pt x="88538" y="214942"/>
                  </a:lnTo>
                  <a:lnTo>
                    <a:pt x="97630" y="209975"/>
                  </a:lnTo>
                  <a:lnTo>
                    <a:pt x="107200" y="209003"/>
                  </a:lnTo>
                  <a:lnTo>
                    <a:pt x="127193" y="214163"/>
                  </a:lnTo>
                  <a:lnTo>
                    <a:pt x="152590" y="230222"/>
                  </a:lnTo>
                  <a:lnTo>
                    <a:pt x="189272" y="283275"/>
                  </a:lnTo>
                  <a:lnTo>
                    <a:pt x="201104" y="304884"/>
                  </a:lnTo>
                  <a:lnTo>
                    <a:pt x="210569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759503" y="1884601"/>
              <a:ext cx="221099" cy="198443"/>
            </a:xfrm>
            <a:custGeom>
              <a:avLst/>
              <a:gdLst/>
              <a:ahLst/>
              <a:cxnLst/>
              <a:rect l="0" t="0" r="0" b="0"/>
              <a:pathLst>
                <a:path w="221099" h="198443">
                  <a:moveTo>
                    <a:pt x="0" y="52642"/>
                  </a:moveTo>
                  <a:lnTo>
                    <a:pt x="5588" y="114735"/>
                  </a:lnTo>
                  <a:lnTo>
                    <a:pt x="26363" y="156544"/>
                  </a:lnTo>
                  <a:lnTo>
                    <a:pt x="59898" y="195887"/>
                  </a:lnTo>
                  <a:lnTo>
                    <a:pt x="66837" y="198442"/>
                  </a:lnTo>
                  <a:lnTo>
                    <a:pt x="73804" y="197805"/>
                  </a:lnTo>
                  <a:lnTo>
                    <a:pt x="80788" y="195041"/>
                  </a:lnTo>
                  <a:lnTo>
                    <a:pt x="101796" y="174383"/>
                  </a:lnTo>
                  <a:lnTo>
                    <a:pt x="117249" y="140446"/>
                  </a:lnTo>
                  <a:lnTo>
                    <a:pt x="119181" y="117402"/>
                  </a:lnTo>
                  <a:lnTo>
                    <a:pt x="110889" y="74013"/>
                  </a:lnTo>
                  <a:lnTo>
                    <a:pt x="112530" y="68059"/>
                  </a:lnTo>
                  <a:lnTo>
                    <a:pt x="117134" y="65260"/>
                  </a:lnTo>
                  <a:lnTo>
                    <a:pt x="123712" y="64563"/>
                  </a:lnTo>
                  <a:lnTo>
                    <a:pt x="137262" y="70029"/>
                  </a:lnTo>
                  <a:lnTo>
                    <a:pt x="144151" y="74762"/>
                  </a:lnTo>
                  <a:lnTo>
                    <a:pt x="154923" y="89379"/>
                  </a:lnTo>
                  <a:lnTo>
                    <a:pt x="187053" y="147851"/>
                  </a:lnTo>
                  <a:lnTo>
                    <a:pt x="191929" y="160468"/>
                  </a:lnTo>
                  <a:lnTo>
                    <a:pt x="169973" y="118545"/>
                  </a:lnTo>
                  <a:lnTo>
                    <a:pt x="161497" y="79448"/>
                  </a:lnTo>
                  <a:lnTo>
                    <a:pt x="165752" y="58317"/>
                  </a:lnTo>
                  <a:lnTo>
                    <a:pt x="181302" y="33267"/>
                  </a:lnTo>
                  <a:lnTo>
                    <a:pt x="200728" y="14146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064183" y="1889540"/>
              <a:ext cx="101636" cy="216160"/>
            </a:xfrm>
            <a:custGeom>
              <a:avLst/>
              <a:gdLst/>
              <a:ahLst/>
              <a:cxnLst/>
              <a:rect l="0" t="0" r="0" b="0"/>
              <a:pathLst>
                <a:path w="101636" h="216160">
                  <a:moveTo>
                    <a:pt x="95402" y="5589"/>
                  </a:moveTo>
                  <a:lnTo>
                    <a:pt x="78634" y="0"/>
                  </a:lnTo>
                  <a:lnTo>
                    <a:pt x="61044" y="376"/>
                  </a:lnTo>
                  <a:lnTo>
                    <a:pt x="42698" y="5612"/>
                  </a:lnTo>
                  <a:lnTo>
                    <a:pt x="4608" y="34592"/>
                  </a:lnTo>
                  <a:lnTo>
                    <a:pt x="948" y="42472"/>
                  </a:lnTo>
                  <a:lnTo>
                    <a:pt x="0" y="60586"/>
                  </a:lnTo>
                  <a:lnTo>
                    <a:pt x="3725" y="67990"/>
                  </a:lnTo>
                  <a:lnTo>
                    <a:pt x="61494" y="111343"/>
                  </a:lnTo>
                  <a:lnTo>
                    <a:pt x="91434" y="144632"/>
                  </a:lnTo>
                  <a:lnTo>
                    <a:pt x="99488" y="167602"/>
                  </a:lnTo>
                  <a:lnTo>
                    <a:pt x="101635" y="180278"/>
                  </a:lnTo>
                  <a:lnTo>
                    <a:pt x="97783" y="200602"/>
                  </a:lnTo>
                  <a:lnTo>
                    <a:pt x="93480" y="209297"/>
                  </a:lnTo>
                  <a:lnTo>
                    <a:pt x="87102" y="213924"/>
                  </a:lnTo>
                  <a:lnTo>
                    <a:pt x="79340" y="215839"/>
                  </a:lnTo>
                  <a:lnTo>
                    <a:pt x="53288" y="2161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243813" y="2105699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21057" y="0"/>
                  </a:moveTo>
                  <a:lnTo>
                    <a:pt x="11993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564983" y="1810901"/>
              <a:ext cx="15743" cy="284271"/>
            </a:xfrm>
            <a:custGeom>
              <a:avLst/>
              <a:gdLst/>
              <a:ahLst/>
              <a:cxnLst/>
              <a:rect l="0" t="0" r="0" b="0"/>
              <a:pathLst>
                <a:path w="15743" h="284271">
                  <a:moveTo>
                    <a:pt x="5214" y="0"/>
                  </a:moveTo>
                  <a:lnTo>
                    <a:pt x="2094" y="57264"/>
                  </a:lnTo>
                  <a:lnTo>
                    <a:pt x="0" y="100415"/>
                  </a:lnTo>
                  <a:lnTo>
                    <a:pt x="4184" y="157616"/>
                  </a:lnTo>
                  <a:lnTo>
                    <a:pt x="4909" y="208008"/>
                  </a:lnTo>
                  <a:lnTo>
                    <a:pt x="13507" y="265778"/>
                  </a:lnTo>
                  <a:lnTo>
                    <a:pt x="15742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691038" y="1868483"/>
              <a:ext cx="181105" cy="199323"/>
            </a:xfrm>
            <a:custGeom>
              <a:avLst/>
              <a:gdLst/>
              <a:ahLst/>
              <a:cxnLst/>
              <a:rect l="0" t="0" r="0" b="0"/>
              <a:pathLst>
                <a:path w="181105" h="199323">
                  <a:moveTo>
                    <a:pt x="100257" y="5589"/>
                  </a:moveTo>
                  <a:lnTo>
                    <a:pt x="83489" y="0"/>
                  </a:lnTo>
                  <a:lnTo>
                    <a:pt x="65899" y="375"/>
                  </a:lnTo>
                  <a:lnTo>
                    <a:pt x="47552" y="5612"/>
                  </a:lnTo>
                  <a:lnTo>
                    <a:pt x="31599" y="15738"/>
                  </a:lnTo>
                  <a:lnTo>
                    <a:pt x="9464" y="40182"/>
                  </a:lnTo>
                  <a:lnTo>
                    <a:pt x="1414" y="65807"/>
                  </a:lnTo>
                  <a:lnTo>
                    <a:pt x="0" y="106880"/>
                  </a:lnTo>
                  <a:lnTo>
                    <a:pt x="10003" y="152199"/>
                  </a:lnTo>
                  <a:lnTo>
                    <a:pt x="25422" y="184340"/>
                  </a:lnTo>
                  <a:lnTo>
                    <a:pt x="33989" y="191437"/>
                  </a:lnTo>
                  <a:lnTo>
                    <a:pt x="55987" y="199322"/>
                  </a:lnTo>
                  <a:lnTo>
                    <a:pt x="89089" y="198172"/>
                  </a:lnTo>
                  <a:lnTo>
                    <a:pt x="131717" y="178898"/>
                  </a:lnTo>
                  <a:lnTo>
                    <a:pt x="152843" y="166063"/>
                  </a:lnTo>
                  <a:lnTo>
                    <a:pt x="167692" y="149441"/>
                  </a:lnTo>
                  <a:lnTo>
                    <a:pt x="177022" y="129184"/>
                  </a:lnTo>
                  <a:lnTo>
                    <a:pt x="181104" y="92643"/>
                  </a:lnTo>
                  <a:lnTo>
                    <a:pt x="169540" y="37547"/>
                  </a:lnTo>
                  <a:lnTo>
                    <a:pt x="163993" y="29234"/>
                  </a:lnTo>
                  <a:lnTo>
                    <a:pt x="131842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980808" y="1726673"/>
              <a:ext cx="94758" cy="431670"/>
            </a:xfrm>
            <a:custGeom>
              <a:avLst/>
              <a:gdLst/>
              <a:ahLst/>
              <a:cxnLst/>
              <a:rect l="0" t="0" r="0" b="0"/>
              <a:pathLst>
                <a:path w="94758" h="431670">
                  <a:moveTo>
                    <a:pt x="94757" y="0"/>
                  </a:moveTo>
                  <a:lnTo>
                    <a:pt x="80102" y="55141"/>
                  </a:lnTo>
                  <a:lnTo>
                    <a:pt x="63090" y="114756"/>
                  </a:lnTo>
                  <a:lnTo>
                    <a:pt x="49117" y="174486"/>
                  </a:lnTo>
                  <a:lnTo>
                    <a:pt x="38600" y="227825"/>
                  </a:lnTo>
                  <a:lnTo>
                    <a:pt x="28074" y="286263"/>
                  </a:lnTo>
                  <a:lnTo>
                    <a:pt x="17548" y="336853"/>
                  </a:lnTo>
                  <a:lnTo>
                    <a:pt x="3119" y="398689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117679" y="1884601"/>
              <a:ext cx="10529" cy="231627"/>
            </a:xfrm>
            <a:custGeom>
              <a:avLst/>
              <a:gdLst/>
              <a:ahLst/>
              <a:cxnLst/>
              <a:rect l="0" t="0" r="0" b="0"/>
              <a:pathLst>
                <a:path w="10529" h="231627">
                  <a:moveTo>
                    <a:pt x="10528" y="0"/>
                  </a:moveTo>
                  <a:lnTo>
                    <a:pt x="10528" y="58617"/>
                  </a:lnTo>
                  <a:lnTo>
                    <a:pt x="10528" y="120026"/>
                  </a:lnTo>
                  <a:lnTo>
                    <a:pt x="10528" y="178430"/>
                  </a:lnTo>
                  <a:lnTo>
                    <a:pt x="9359" y="203304"/>
                  </a:lnTo>
                  <a:lnTo>
                    <a:pt x="0" y="2316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9236778" y="1884601"/>
              <a:ext cx="202933" cy="245154"/>
            </a:xfrm>
            <a:custGeom>
              <a:avLst/>
              <a:gdLst/>
              <a:ahLst/>
              <a:cxnLst/>
              <a:rect l="0" t="0" r="0" b="0"/>
              <a:pathLst>
                <a:path w="202933" h="245154">
                  <a:moveTo>
                    <a:pt x="101999" y="0"/>
                  </a:moveTo>
                  <a:lnTo>
                    <a:pt x="70717" y="9575"/>
                  </a:lnTo>
                  <a:lnTo>
                    <a:pt x="26722" y="39403"/>
                  </a:lnTo>
                  <a:lnTo>
                    <a:pt x="12781" y="59236"/>
                  </a:lnTo>
                  <a:lnTo>
                    <a:pt x="3854" y="84819"/>
                  </a:lnTo>
                  <a:lnTo>
                    <a:pt x="0" y="130936"/>
                  </a:lnTo>
                  <a:lnTo>
                    <a:pt x="6916" y="173586"/>
                  </a:lnTo>
                  <a:lnTo>
                    <a:pt x="17236" y="197642"/>
                  </a:lnTo>
                  <a:lnTo>
                    <a:pt x="41788" y="225326"/>
                  </a:lnTo>
                  <a:lnTo>
                    <a:pt x="76880" y="242758"/>
                  </a:lnTo>
                  <a:lnTo>
                    <a:pt x="100193" y="245153"/>
                  </a:lnTo>
                  <a:lnTo>
                    <a:pt x="122253" y="241148"/>
                  </a:lnTo>
                  <a:lnTo>
                    <a:pt x="143757" y="231569"/>
                  </a:lnTo>
                  <a:lnTo>
                    <a:pt x="170003" y="207433"/>
                  </a:lnTo>
                  <a:lnTo>
                    <a:pt x="192599" y="172465"/>
                  </a:lnTo>
                  <a:lnTo>
                    <a:pt x="202932" y="132469"/>
                  </a:lnTo>
                  <a:lnTo>
                    <a:pt x="200406" y="90982"/>
                  </a:lnTo>
                  <a:lnTo>
                    <a:pt x="192139" y="69292"/>
                  </a:lnTo>
                  <a:lnTo>
                    <a:pt x="186659" y="60233"/>
                  </a:lnTo>
                  <a:lnTo>
                    <a:pt x="171212" y="47047"/>
                  </a:lnTo>
                  <a:lnTo>
                    <a:pt x="149022" y="36166"/>
                  </a:lnTo>
                  <a:lnTo>
                    <a:pt x="133584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526424" y="2969036"/>
            <a:ext cx="3453349" cy="568540"/>
            <a:chOff x="526424" y="2969036"/>
            <a:chExt cx="3453349" cy="568540"/>
          </a:xfrm>
        </p:grpSpPr>
        <p:sp>
          <p:nvSpPr>
            <p:cNvPr id="76" name="Freeform 75"/>
            <p:cNvSpPr/>
            <p:nvPr/>
          </p:nvSpPr>
          <p:spPr>
            <a:xfrm>
              <a:off x="526424" y="3411233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90135" y="0"/>
                  </a:lnTo>
                  <a:lnTo>
                    <a:pt x="34832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77562" y="3084849"/>
              <a:ext cx="185817" cy="429788"/>
            </a:xfrm>
            <a:custGeom>
              <a:avLst/>
              <a:gdLst/>
              <a:ahLst/>
              <a:cxnLst/>
              <a:rect l="0" t="0" r="0" b="0"/>
              <a:pathLst>
                <a:path w="185817" h="429788">
                  <a:moveTo>
                    <a:pt x="6831" y="115814"/>
                  </a:moveTo>
                  <a:lnTo>
                    <a:pt x="9951" y="158505"/>
                  </a:lnTo>
                  <a:lnTo>
                    <a:pt x="15896" y="211334"/>
                  </a:lnTo>
                  <a:lnTo>
                    <a:pt x="22515" y="260970"/>
                  </a:lnTo>
                  <a:lnTo>
                    <a:pt x="26296" y="318311"/>
                  </a:lnTo>
                  <a:lnTo>
                    <a:pt x="33006" y="374165"/>
                  </a:lnTo>
                  <a:lnTo>
                    <a:pt x="43414" y="428845"/>
                  </a:lnTo>
                  <a:lnTo>
                    <a:pt x="42918" y="429787"/>
                  </a:lnTo>
                  <a:lnTo>
                    <a:pt x="33717" y="400492"/>
                  </a:lnTo>
                  <a:lnTo>
                    <a:pt x="24026" y="351851"/>
                  </a:lnTo>
                  <a:lnTo>
                    <a:pt x="13746" y="298575"/>
                  </a:lnTo>
                  <a:lnTo>
                    <a:pt x="8880" y="245744"/>
                  </a:lnTo>
                  <a:lnTo>
                    <a:pt x="0" y="183896"/>
                  </a:lnTo>
                  <a:lnTo>
                    <a:pt x="153" y="129739"/>
                  </a:lnTo>
                  <a:lnTo>
                    <a:pt x="6203" y="106795"/>
                  </a:lnTo>
                  <a:lnTo>
                    <a:pt x="16691" y="84899"/>
                  </a:lnTo>
                  <a:lnTo>
                    <a:pt x="35390" y="69709"/>
                  </a:lnTo>
                  <a:lnTo>
                    <a:pt x="91830" y="45315"/>
                  </a:lnTo>
                  <a:lnTo>
                    <a:pt x="152714" y="13535"/>
                  </a:lnTo>
                  <a:lnTo>
                    <a:pt x="18581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37036" y="3295419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72467" y="25194"/>
                  </a:lnTo>
                  <a:lnTo>
                    <a:pt x="41749" y="3658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129476" y="3316476"/>
              <a:ext cx="28659" cy="136872"/>
            </a:xfrm>
            <a:custGeom>
              <a:avLst/>
              <a:gdLst/>
              <a:ahLst/>
              <a:cxnLst/>
              <a:rect l="0" t="0" r="0" b="0"/>
              <a:pathLst>
                <a:path w="28659" h="136872">
                  <a:moveTo>
                    <a:pt x="18130" y="0"/>
                  </a:moveTo>
                  <a:lnTo>
                    <a:pt x="3659" y="33622"/>
                  </a:lnTo>
                  <a:lnTo>
                    <a:pt x="0" y="58617"/>
                  </a:lnTo>
                  <a:lnTo>
                    <a:pt x="4613" y="82204"/>
                  </a:lnTo>
                  <a:lnTo>
                    <a:pt x="28658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137077" y="32111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237450" y="3294921"/>
              <a:ext cx="120727" cy="158427"/>
            </a:xfrm>
            <a:custGeom>
              <a:avLst/>
              <a:gdLst/>
              <a:ahLst/>
              <a:cxnLst/>
              <a:rect l="0" t="0" r="0" b="0"/>
              <a:pathLst>
                <a:path w="120727" h="158427">
                  <a:moveTo>
                    <a:pt x="4912" y="63669"/>
                  </a:moveTo>
                  <a:lnTo>
                    <a:pt x="20531" y="123827"/>
                  </a:lnTo>
                  <a:lnTo>
                    <a:pt x="4389" y="69772"/>
                  </a:lnTo>
                  <a:lnTo>
                    <a:pt x="0" y="45325"/>
                  </a:lnTo>
                  <a:lnTo>
                    <a:pt x="1949" y="22761"/>
                  </a:lnTo>
                  <a:lnTo>
                    <a:pt x="6446" y="14170"/>
                  </a:lnTo>
                  <a:lnTo>
                    <a:pt x="20802" y="1505"/>
                  </a:lnTo>
                  <a:lnTo>
                    <a:pt x="29543" y="0"/>
                  </a:lnTo>
                  <a:lnTo>
                    <a:pt x="48615" y="4566"/>
                  </a:lnTo>
                  <a:lnTo>
                    <a:pt x="65670" y="20633"/>
                  </a:lnTo>
                  <a:lnTo>
                    <a:pt x="90093" y="63487"/>
                  </a:lnTo>
                  <a:lnTo>
                    <a:pt x="109861" y="119407"/>
                  </a:lnTo>
                  <a:lnTo>
                    <a:pt x="120726" y="1584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413013" y="3305948"/>
              <a:ext cx="8335" cy="115814"/>
            </a:xfrm>
            <a:custGeom>
              <a:avLst/>
              <a:gdLst/>
              <a:ahLst/>
              <a:cxnLst/>
              <a:rect l="0" t="0" r="0" b="0"/>
              <a:pathLst>
                <a:path w="8335" h="115814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4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410818" y="32217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514604" y="3263834"/>
              <a:ext cx="140019" cy="192652"/>
            </a:xfrm>
            <a:custGeom>
              <a:avLst/>
              <a:gdLst/>
              <a:ahLst/>
              <a:cxnLst/>
              <a:rect l="0" t="0" r="0" b="0"/>
              <a:pathLst>
                <a:path w="140019" h="192652">
                  <a:moveTo>
                    <a:pt x="75199" y="0"/>
                  </a:moveTo>
                  <a:lnTo>
                    <a:pt x="36681" y="2340"/>
                  </a:lnTo>
                  <a:lnTo>
                    <a:pt x="18695" y="11178"/>
                  </a:lnTo>
                  <a:lnTo>
                    <a:pt x="6022" y="26025"/>
                  </a:lnTo>
                  <a:lnTo>
                    <a:pt x="1005" y="34897"/>
                  </a:lnTo>
                  <a:lnTo>
                    <a:pt x="0" y="43152"/>
                  </a:lnTo>
                  <a:lnTo>
                    <a:pt x="5122" y="58563"/>
                  </a:lnTo>
                  <a:lnTo>
                    <a:pt x="18317" y="70091"/>
                  </a:lnTo>
                  <a:lnTo>
                    <a:pt x="72734" y="90772"/>
                  </a:lnTo>
                  <a:lnTo>
                    <a:pt x="95160" y="98054"/>
                  </a:lnTo>
                  <a:lnTo>
                    <a:pt x="113706" y="111430"/>
                  </a:lnTo>
                  <a:lnTo>
                    <a:pt x="128578" y="129073"/>
                  </a:lnTo>
                  <a:lnTo>
                    <a:pt x="139087" y="148613"/>
                  </a:lnTo>
                  <a:lnTo>
                    <a:pt x="140018" y="157566"/>
                  </a:lnTo>
                  <a:lnTo>
                    <a:pt x="134813" y="173755"/>
                  </a:lnTo>
                  <a:lnTo>
                    <a:pt x="121581" y="185629"/>
                  </a:lnTo>
                  <a:lnTo>
                    <a:pt x="113139" y="190433"/>
                  </a:lnTo>
                  <a:lnTo>
                    <a:pt x="94401" y="192651"/>
                  </a:lnTo>
                  <a:lnTo>
                    <a:pt x="74374" y="188568"/>
                  </a:lnTo>
                  <a:lnTo>
                    <a:pt x="33085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663502" y="3095378"/>
              <a:ext cx="168457" cy="326384"/>
            </a:xfrm>
            <a:custGeom>
              <a:avLst/>
              <a:gdLst/>
              <a:ahLst/>
              <a:cxnLst/>
              <a:rect l="0" t="0" r="0" b="0"/>
              <a:pathLst>
                <a:path w="168457" h="326384">
                  <a:moveTo>
                    <a:pt x="0" y="0"/>
                  </a:moveTo>
                  <a:lnTo>
                    <a:pt x="0" y="58617"/>
                  </a:lnTo>
                  <a:lnTo>
                    <a:pt x="8406" y="111621"/>
                  </a:lnTo>
                  <a:lnTo>
                    <a:pt x="21331" y="163338"/>
                  </a:lnTo>
                  <a:lnTo>
                    <a:pt x="31667" y="212173"/>
                  </a:lnTo>
                  <a:lnTo>
                    <a:pt x="45640" y="269898"/>
                  </a:lnTo>
                  <a:lnTo>
                    <a:pt x="56157" y="304188"/>
                  </a:lnTo>
                  <a:lnTo>
                    <a:pt x="56155" y="309247"/>
                  </a:lnTo>
                  <a:lnTo>
                    <a:pt x="53815" y="310280"/>
                  </a:lnTo>
                  <a:lnTo>
                    <a:pt x="49914" y="308628"/>
                  </a:lnTo>
                  <a:lnTo>
                    <a:pt x="42461" y="294316"/>
                  </a:lnTo>
                  <a:lnTo>
                    <a:pt x="34808" y="259950"/>
                  </a:lnTo>
                  <a:lnTo>
                    <a:pt x="35660" y="223251"/>
                  </a:lnTo>
                  <a:lnTo>
                    <a:pt x="37811" y="212005"/>
                  </a:lnTo>
                  <a:lnTo>
                    <a:pt x="42755" y="203338"/>
                  </a:lnTo>
                  <a:lnTo>
                    <a:pt x="57607" y="190588"/>
                  </a:lnTo>
                  <a:lnTo>
                    <a:pt x="65311" y="189060"/>
                  </a:lnTo>
                  <a:lnTo>
                    <a:pt x="72786" y="190381"/>
                  </a:lnTo>
                  <a:lnTo>
                    <a:pt x="115910" y="215580"/>
                  </a:lnTo>
                  <a:lnTo>
                    <a:pt x="138199" y="236751"/>
                  </a:lnTo>
                  <a:lnTo>
                    <a:pt x="160688" y="284944"/>
                  </a:lnTo>
                  <a:lnTo>
                    <a:pt x="168456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158342" y="3116435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0" y="57264"/>
                  </a:lnTo>
                  <a:lnTo>
                    <a:pt x="3119" y="106654"/>
                  </a:lnTo>
                  <a:lnTo>
                    <a:pt x="8333" y="161453"/>
                  </a:lnTo>
                  <a:lnTo>
                    <a:pt x="12997" y="212784"/>
                  </a:lnTo>
                  <a:lnTo>
                    <a:pt x="19465" y="272748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074114" y="3268773"/>
              <a:ext cx="231628" cy="47704"/>
            </a:xfrm>
            <a:custGeom>
              <a:avLst/>
              <a:gdLst/>
              <a:ahLst/>
              <a:cxnLst/>
              <a:rect l="0" t="0" r="0" b="0"/>
              <a:pathLst>
                <a:path w="231628" h="47704">
                  <a:moveTo>
                    <a:pt x="231627" y="5589"/>
                  </a:moveTo>
                  <a:lnTo>
                    <a:pt x="214859" y="0"/>
                  </a:lnTo>
                  <a:lnTo>
                    <a:pt x="197268" y="376"/>
                  </a:lnTo>
                  <a:lnTo>
                    <a:pt x="139798" y="6072"/>
                  </a:lnTo>
                  <a:lnTo>
                    <a:pt x="79024" y="20153"/>
                  </a:lnTo>
                  <a:lnTo>
                    <a:pt x="19664" y="37244"/>
                  </a:lnTo>
                  <a:lnTo>
                    <a:pt x="0" y="477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260350" y="3271115"/>
              <a:ext cx="213848" cy="166936"/>
            </a:xfrm>
            <a:custGeom>
              <a:avLst/>
              <a:gdLst/>
              <a:ahLst/>
              <a:cxnLst/>
              <a:rect l="0" t="0" r="0" b="0"/>
              <a:pathLst>
                <a:path w="213848" h="166936">
                  <a:moveTo>
                    <a:pt x="150676" y="55890"/>
                  </a:moveTo>
                  <a:lnTo>
                    <a:pt x="141100" y="31843"/>
                  </a:lnTo>
                  <a:lnTo>
                    <a:pt x="130432" y="17516"/>
                  </a:lnTo>
                  <a:lnTo>
                    <a:pt x="111653" y="6469"/>
                  </a:lnTo>
                  <a:lnTo>
                    <a:pt x="88878" y="0"/>
                  </a:lnTo>
                  <a:lnTo>
                    <a:pt x="67058" y="1024"/>
                  </a:lnTo>
                  <a:lnTo>
                    <a:pt x="48781" y="8498"/>
                  </a:lnTo>
                  <a:lnTo>
                    <a:pt x="32860" y="20789"/>
                  </a:lnTo>
                  <a:lnTo>
                    <a:pt x="11912" y="47439"/>
                  </a:lnTo>
                  <a:lnTo>
                    <a:pt x="2045" y="67342"/>
                  </a:lnTo>
                  <a:lnTo>
                    <a:pt x="0" y="87886"/>
                  </a:lnTo>
                  <a:lnTo>
                    <a:pt x="8218" y="129671"/>
                  </a:lnTo>
                  <a:lnTo>
                    <a:pt x="23328" y="155610"/>
                  </a:lnTo>
                  <a:lnTo>
                    <a:pt x="31852" y="160974"/>
                  </a:lnTo>
                  <a:lnTo>
                    <a:pt x="53801" y="166935"/>
                  </a:lnTo>
                  <a:lnTo>
                    <a:pt x="63866" y="166185"/>
                  </a:lnTo>
                  <a:lnTo>
                    <a:pt x="81288" y="159112"/>
                  </a:lnTo>
                  <a:lnTo>
                    <a:pt x="104250" y="141976"/>
                  </a:lnTo>
                  <a:lnTo>
                    <a:pt x="120282" y="116492"/>
                  </a:lnTo>
                  <a:lnTo>
                    <a:pt x="132441" y="86714"/>
                  </a:lnTo>
                  <a:lnTo>
                    <a:pt x="136180" y="84628"/>
                  </a:lnTo>
                  <a:lnTo>
                    <a:pt x="139842" y="87917"/>
                  </a:lnTo>
                  <a:lnTo>
                    <a:pt x="153705" y="108663"/>
                  </a:lnTo>
                  <a:lnTo>
                    <a:pt x="167230" y="121459"/>
                  </a:lnTo>
                  <a:lnTo>
                    <a:pt x="198269" y="136085"/>
                  </a:lnTo>
                  <a:lnTo>
                    <a:pt x="213847" y="140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517774" y="3137492"/>
              <a:ext cx="9066" cy="263213"/>
            </a:xfrm>
            <a:custGeom>
              <a:avLst/>
              <a:gdLst/>
              <a:ahLst/>
              <a:cxnLst/>
              <a:rect l="0" t="0" r="0" b="0"/>
              <a:pathLst>
                <a:path w="9066" h="263213">
                  <a:moveTo>
                    <a:pt x="9065" y="0"/>
                  </a:moveTo>
                  <a:lnTo>
                    <a:pt x="0" y="58617"/>
                  </a:lnTo>
                  <a:lnTo>
                    <a:pt x="6061" y="120026"/>
                  </a:lnTo>
                  <a:lnTo>
                    <a:pt x="8472" y="181549"/>
                  </a:lnTo>
                  <a:lnTo>
                    <a:pt x="8889" y="226148"/>
                  </a:lnTo>
                  <a:lnTo>
                    <a:pt x="9065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558425" y="3221720"/>
              <a:ext cx="42115" cy="73700"/>
            </a:xfrm>
            <a:custGeom>
              <a:avLst/>
              <a:gdLst/>
              <a:ahLst/>
              <a:cxnLst/>
              <a:rect l="0" t="0" r="0" b="0"/>
              <a:pathLst>
                <a:path w="42115" h="73700">
                  <a:moveTo>
                    <a:pt x="0" y="73699"/>
                  </a:moveTo>
                  <a:lnTo>
                    <a:pt x="19128" y="22164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568953" y="3316476"/>
              <a:ext cx="73701" cy="94758"/>
            </a:xfrm>
            <a:custGeom>
              <a:avLst/>
              <a:gdLst/>
              <a:ahLst/>
              <a:cxnLst/>
              <a:rect l="0" t="0" r="0" b="0"/>
              <a:pathLst>
                <a:path w="73701" h="94758">
                  <a:moveTo>
                    <a:pt x="0" y="0"/>
                  </a:moveTo>
                  <a:lnTo>
                    <a:pt x="49498" y="59593"/>
                  </a:lnTo>
                  <a:lnTo>
                    <a:pt x="7370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674238" y="3295419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9065" y="58617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747937" y="3249510"/>
              <a:ext cx="105286" cy="129550"/>
            </a:xfrm>
            <a:custGeom>
              <a:avLst/>
              <a:gdLst/>
              <a:ahLst/>
              <a:cxnLst/>
              <a:rect l="0" t="0" r="0" b="0"/>
              <a:pathLst>
                <a:path w="105286" h="129550">
                  <a:moveTo>
                    <a:pt x="0" y="45909"/>
                  </a:moveTo>
                  <a:lnTo>
                    <a:pt x="16789" y="100954"/>
                  </a:lnTo>
                  <a:lnTo>
                    <a:pt x="19160" y="125746"/>
                  </a:lnTo>
                  <a:lnTo>
                    <a:pt x="18623" y="129549"/>
                  </a:lnTo>
                  <a:lnTo>
                    <a:pt x="17095" y="127405"/>
                  </a:lnTo>
                  <a:lnTo>
                    <a:pt x="4158" y="77872"/>
                  </a:lnTo>
                  <a:lnTo>
                    <a:pt x="2402" y="39132"/>
                  </a:lnTo>
                  <a:lnTo>
                    <a:pt x="6137" y="15991"/>
                  </a:lnTo>
                  <a:lnTo>
                    <a:pt x="12280" y="8416"/>
                  </a:lnTo>
                  <a:lnTo>
                    <a:pt x="31585" y="0"/>
                  </a:lnTo>
                  <a:lnTo>
                    <a:pt x="40944" y="1265"/>
                  </a:lnTo>
                  <a:lnTo>
                    <a:pt x="57582" y="12030"/>
                  </a:lnTo>
                  <a:lnTo>
                    <a:pt x="86157" y="47536"/>
                  </a:lnTo>
                  <a:lnTo>
                    <a:pt x="99098" y="77977"/>
                  </a:lnTo>
                  <a:lnTo>
                    <a:pt x="105285" y="1196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901957" y="3240699"/>
              <a:ext cx="175837" cy="296877"/>
            </a:xfrm>
            <a:custGeom>
              <a:avLst/>
              <a:gdLst/>
              <a:ahLst/>
              <a:cxnLst/>
              <a:rect l="0" t="0" r="0" b="0"/>
              <a:pathLst>
                <a:path w="175837" h="296877">
                  <a:moveTo>
                    <a:pt x="109193" y="54720"/>
                  </a:moveTo>
                  <a:lnTo>
                    <a:pt x="99618" y="30674"/>
                  </a:lnTo>
                  <a:lnTo>
                    <a:pt x="88950" y="16347"/>
                  </a:lnTo>
                  <a:lnTo>
                    <a:pt x="64200" y="717"/>
                  </a:lnTo>
                  <a:lnTo>
                    <a:pt x="54631" y="0"/>
                  </a:lnTo>
                  <a:lnTo>
                    <a:pt x="34641" y="5444"/>
                  </a:lnTo>
                  <a:lnTo>
                    <a:pt x="20296" y="18781"/>
                  </a:lnTo>
                  <a:lnTo>
                    <a:pt x="5644" y="49141"/>
                  </a:lnTo>
                  <a:lnTo>
                    <a:pt x="0" y="73298"/>
                  </a:lnTo>
                  <a:lnTo>
                    <a:pt x="1391" y="95732"/>
                  </a:lnTo>
                  <a:lnTo>
                    <a:pt x="5740" y="104289"/>
                  </a:lnTo>
                  <a:lnTo>
                    <a:pt x="19930" y="116915"/>
                  </a:lnTo>
                  <a:lnTo>
                    <a:pt x="41055" y="120187"/>
                  </a:lnTo>
                  <a:lnTo>
                    <a:pt x="63701" y="116572"/>
                  </a:lnTo>
                  <a:lnTo>
                    <a:pt x="89605" y="101383"/>
                  </a:lnTo>
                  <a:lnTo>
                    <a:pt x="104776" y="88717"/>
                  </a:lnTo>
                  <a:lnTo>
                    <a:pt x="112098" y="87913"/>
                  </a:lnTo>
                  <a:lnTo>
                    <a:pt x="119318" y="90887"/>
                  </a:lnTo>
                  <a:lnTo>
                    <a:pt x="126472" y="96379"/>
                  </a:lnTo>
                  <a:lnTo>
                    <a:pt x="137539" y="114959"/>
                  </a:lnTo>
                  <a:lnTo>
                    <a:pt x="157899" y="170148"/>
                  </a:lnTo>
                  <a:lnTo>
                    <a:pt x="175817" y="223126"/>
                  </a:lnTo>
                  <a:lnTo>
                    <a:pt x="175836" y="232501"/>
                  </a:lnTo>
                  <a:lnTo>
                    <a:pt x="169618" y="249158"/>
                  </a:lnTo>
                  <a:lnTo>
                    <a:pt x="152963" y="271688"/>
                  </a:lnTo>
                  <a:lnTo>
                    <a:pt x="133716" y="282952"/>
                  </a:lnTo>
                  <a:lnTo>
                    <a:pt x="108394" y="290687"/>
                  </a:lnTo>
                  <a:lnTo>
                    <a:pt x="46022" y="2968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684766" y="31796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426700" y="2979564"/>
              <a:ext cx="37176" cy="336913"/>
            </a:xfrm>
            <a:custGeom>
              <a:avLst/>
              <a:gdLst/>
              <a:ahLst/>
              <a:cxnLst/>
              <a:rect l="0" t="0" r="0" b="0"/>
              <a:pathLst>
                <a:path w="37176" h="336913">
                  <a:moveTo>
                    <a:pt x="5590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2139" y="103722"/>
                  </a:lnTo>
                  <a:lnTo>
                    <a:pt x="16109" y="152525"/>
                  </a:lnTo>
                  <a:lnTo>
                    <a:pt x="23004" y="204030"/>
                  </a:lnTo>
                  <a:lnTo>
                    <a:pt x="26738" y="255166"/>
                  </a:lnTo>
                  <a:lnTo>
                    <a:pt x="34767" y="308720"/>
                  </a:lnTo>
                  <a:lnTo>
                    <a:pt x="37175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263834" y="3116435"/>
              <a:ext cx="305327" cy="84229"/>
            </a:xfrm>
            <a:custGeom>
              <a:avLst/>
              <a:gdLst/>
              <a:ahLst/>
              <a:cxnLst/>
              <a:rect l="0" t="0" r="0" b="0"/>
              <a:pathLst>
                <a:path w="305327" h="84229">
                  <a:moveTo>
                    <a:pt x="305326" y="0"/>
                  </a:moveTo>
                  <a:lnTo>
                    <a:pt x="252299" y="14654"/>
                  </a:lnTo>
                  <a:lnTo>
                    <a:pt x="200918" y="28198"/>
                  </a:lnTo>
                  <a:lnTo>
                    <a:pt x="138777" y="42138"/>
                  </a:lnTo>
                  <a:lnTo>
                    <a:pt x="81095" y="56157"/>
                  </a:lnTo>
                  <a:lnTo>
                    <a:pt x="19936" y="7370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569160" y="2969036"/>
              <a:ext cx="178986" cy="327599"/>
            </a:xfrm>
            <a:custGeom>
              <a:avLst/>
              <a:gdLst/>
              <a:ahLst/>
              <a:cxnLst/>
              <a:rect l="0" t="0" r="0" b="0"/>
              <a:pathLst>
                <a:path w="178986" h="327599">
                  <a:moveTo>
                    <a:pt x="0" y="0"/>
                  </a:moveTo>
                  <a:lnTo>
                    <a:pt x="0" y="57264"/>
                  </a:lnTo>
                  <a:lnTo>
                    <a:pt x="5590" y="118156"/>
                  </a:lnTo>
                  <a:lnTo>
                    <a:pt x="14654" y="166680"/>
                  </a:lnTo>
                  <a:lnTo>
                    <a:pt x="28198" y="225904"/>
                  </a:lnTo>
                  <a:lnTo>
                    <a:pt x="40051" y="289105"/>
                  </a:lnTo>
                  <a:lnTo>
                    <a:pt x="47092" y="324696"/>
                  </a:lnTo>
                  <a:lnTo>
                    <a:pt x="48942" y="327598"/>
                  </a:lnTo>
                  <a:lnTo>
                    <a:pt x="50176" y="324854"/>
                  </a:lnTo>
                  <a:lnTo>
                    <a:pt x="50377" y="310495"/>
                  </a:lnTo>
                  <a:lnTo>
                    <a:pt x="43433" y="251328"/>
                  </a:lnTo>
                  <a:lnTo>
                    <a:pt x="50781" y="194617"/>
                  </a:lnTo>
                  <a:lnTo>
                    <a:pt x="56884" y="170725"/>
                  </a:lnTo>
                  <a:lnTo>
                    <a:pt x="63659" y="164119"/>
                  </a:lnTo>
                  <a:lnTo>
                    <a:pt x="72855" y="160885"/>
                  </a:lnTo>
                  <a:lnTo>
                    <a:pt x="83665" y="159899"/>
                  </a:lnTo>
                  <a:lnTo>
                    <a:pt x="101915" y="165043"/>
                  </a:lnTo>
                  <a:lnTo>
                    <a:pt x="110058" y="169690"/>
                  </a:lnTo>
                  <a:lnTo>
                    <a:pt x="122224" y="184212"/>
                  </a:lnTo>
                  <a:lnTo>
                    <a:pt x="159733" y="243925"/>
                  </a:lnTo>
                  <a:lnTo>
                    <a:pt x="178985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796807" y="3077535"/>
              <a:ext cx="182966" cy="181950"/>
            </a:xfrm>
            <a:custGeom>
              <a:avLst/>
              <a:gdLst/>
              <a:ahLst/>
              <a:cxnLst/>
              <a:rect l="0" t="0" r="0" b="0"/>
              <a:pathLst>
                <a:path w="182966" h="181950">
                  <a:moveTo>
                    <a:pt x="25037" y="112599"/>
                  </a:moveTo>
                  <a:lnTo>
                    <a:pt x="78912" y="87405"/>
                  </a:lnTo>
                  <a:lnTo>
                    <a:pt x="108460" y="72509"/>
                  </a:lnTo>
                  <a:lnTo>
                    <a:pt x="124895" y="56177"/>
                  </a:lnTo>
                  <a:lnTo>
                    <a:pt x="129044" y="46908"/>
                  </a:lnTo>
                  <a:lnTo>
                    <a:pt x="130534" y="27252"/>
                  </a:lnTo>
                  <a:lnTo>
                    <a:pt x="126954" y="19436"/>
                  </a:lnTo>
                  <a:lnTo>
                    <a:pt x="113617" y="7633"/>
                  </a:lnTo>
                  <a:lnTo>
                    <a:pt x="92872" y="1607"/>
                  </a:lnTo>
                  <a:lnTo>
                    <a:pt x="80789" y="0"/>
                  </a:lnTo>
                  <a:lnTo>
                    <a:pt x="61124" y="4454"/>
                  </a:lnTo>
                  <a:lnTo>
                    <a:pt x="29436" y="26377"/>
                  </a:lnTo>
                  <a:lnTo>
                    <a:pt x="13342" y="51957"/>
                  </a:lnTo>
                  <a:lnTo>
                    <a:pt x="1165" y="81763"/>
                  </a:lnTo>
                  <a:lnTo>
                    <a:pt x="0" y="102404"/>
                  </a:lnTo>
                  <a:lnTo>
                    <a:pt x="4551" y="123276"/>
                  </a:lnTo>
                  <a:lnTo>
                    <a:pt x="20267" y="153587"/>
                  </a:lnTo>
                  <a:lnTo>
                    <a:pt x="33056" y="170201"/>
                  </a:lnTo>
                  <a:lnTo>
                    <a:pt x="55897" y="179144"/>
                  </a:lnTo>
                  <a:lnTo>
                    <a:pt x="83206" y="181949"/>
                  </a:lnTo>
                  <a:lnTo>
                    <a:pt x="140192" y="171226"/>
                  </a:lnTo>
                  <a:lnTo>
                    <a:pt x="182965" y="1652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4329163" y="2747937"/>
            <a:ext cx="3177657" cy="706102"/>
            <a:chOff x="4329163" y="2747937"/>
            <a:chExt cx="3177657" cy="706102"/>
          </a:xfrm>
        </p:grpSpPr>
        <p:sp>
          <p:nvSpPr>
            <p:cNvPr id="101" name="Freeform 100"/>
            <p:cNvSpPr/>
            <p:nvPr/>
          </p:nvSpPr>
          <p:spPr>
            <a:xfrm>
              <a:off x="4329163" y="3043060"/>
              <a:ext cx="136156" cy="410979"/>
            </a:xfrm>
            <a:custGeom>
              <a:avLst/>
              <a:gdLst/>
              <a:ahLst/>
              <a:cxnLst/>
              <a:rect l="0" t="0" r="0" b="0"/>
              <a:pathLst>
                <a:path w="136156" h="410979">
                  <a:moveTo>
                    <a:pt x="8578" y="115489"/>
                  </a:moveTo>
                  <a:lnTo>
                    <a:pt x="16911" y="152967"/>
                  </a:lnTo>
                  <a:lnTo>
                    <a:pt x="18672" y="204390"/>
                  </a:lnTo>
                  <a:lnTo>
                    <a:pt x="27382" y="265236"/>
                  </a:lnTo>
                  <a:lnTo>
                    <a:pt x="34779" y="325093"/>
                  </a:lnTo>
                  <a:lnTo>
                    <a:pt x="48675" y="383667"/>
                  </a:lnTo>
                  <a:lnTo>
                    <a:pt x="59934" y="407814"/>
                  </a:lnTo>
                  <a:lnTo>
                    <a:pt x="63872" y="410978"/>
                  </a:lnTo>
                  <a:lnTo>
                    <a:pt x="66498" y="408408"/>
                  </a:lnTo>
                  <a:lnTo>
                    <a:pt x="68248" y="402015"/>
                  </a:lnTo>
                  <a:lnTo>
                    <a:pt x="59835" y="350316"/>
                  </a:lnTo>
                  <a:lnTo>
                    <a:pt x="46909" y="291596"/>
                  </a:lnTo>
                  <a:lnTo>
                    <a:pt x="36573" y="243448"/>
                  </a:lnTo>
                  <a:lnTo>
                    <a:pt x="23769" y="183182"/>
                  </a:lnTo>
                  <a:lnTo>
                    <a:pt x="16908" y="126217"/>
                  </a:lnTo>
                  <a:lnTo>
                    <a:pt x="2439" y="63089"/>
                  </a:lnTo>
                  <a:lnTo>
                    <a:pt x="0" y="36828"/>
                  </a:lnTo>
                  <a:lnTo>
                    <a:pt x="5155" y="15798"/>
                  </a:lnTo>
                  <a:lnTo>
                    <a:pt x="9805" y="6914"/>
                  </a:lnTo>
                  <a:lnTo>
                    <a:pt x="17585" y="2162"/>
                  </a:lnTo>
                  <a:lnTo>
                    <a:pt x="38707" y="0"/>
                  </a:lnTo>
                  <a:lnTo>
                    <a:pt x="60573" y="6059"/>
                  </a:lnTo>
                  <a:lnTo>
                    <a:pt x="80820" y="17720"/>
                  </a:lnTo>
                  <a:lnTo>
                    <a:pt x="120227" y="63836"/>
                  </a:lnTo>
                  <a:lnTo>
                    <a:pt x="136155" y="100314"/>
                  </a:lnTo>
                  <a:lnTo>
                    <a:pt x="135079" y="123952"/>
                  </a:lnTo>
                  <a:lnTo>
                    <a:pt x="115324" y="167723"/>
                  </a:lnTo>
                  <a:lnTo>
                    <a:pt x="99304" y="182768"/>
                  </a:lnTo>
                  <a:lnTo>
                    <a:pt x="79316" y="192184"/>
                  </a:lnTo>
                  <a:lnTo>
                    <a:pt x="19106" y="1997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548311" y="3021678"/>
              <a:ext cx="52643" cy="181348"/>
            </a:xfrm>
            <a:custGeom>
              <a:avLst/>
              <a:gdLst/>
              <a:ahLst/>
              <a:cxnLst/>
              <a:rect l="0" t="0" r="0" b="0"/>
              <a:pathLst>
                <a:path w="52643" h="181348">
                  <a:moveTo>
                    <a:pt x="0" y="63171"/>
                  </a:moveTo>
                  <a:lnTo>
                    <a:pt x="3119" y="105863"/>
                  </a:lnTo>
                  <a:lnTo>
                    <a:pt x="19128" y="158004"/>
                  </a:lnTo>
                  <a:lnTo>
                    <a:pt x="30338" y="179019"/>
                  </a:lnTo>
                  <a:lnTo>
                    <a:pt x="33093" y="181347"/>
                  </a:lnTo>
                  <a:lnTo>
                    <a:pt x="33760" y="178220"/>
                  </a:lnTo>
                  <a:lnTo>
                    <a:pt x="33035" y="171456"/>
                  </a:lnTo>
                  <a:lnTo>
                    <a:pt x="7993" y="115153"/>
                  </a:lnTo>
                  <a:lnTo>
                    <a:pt x="2368" y="72854"/>
                  </a:lnTo>
                  <a:lnTo>
                    <a:pt x="7291" y="46418"/>
                  </a:lnTo>
                  <a:lnTo>
                    <a:pt x="11880" y="34455"/>
                  </a:lnTo>
                  <a:lnTo>
                    <a:pt x="26337" y="18043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667453" y="3057749"/>
              <a:ext cx="92241" cy="148530"/>
            </a:xfrm>
            <a:custGeom>
              <a:avLst/>
              <a:gdLst/>
              <a:ahLst/>
              <a:cxnLst/>
              <a:rect l="0" t="0" r="0" b="0"/>
              <a:pathLst>
                <a:path w="92241" h="148530">
                  <a:moveTo>
                    <a:pt x="17728" y="69214"/>
                  </a:moveTo>
                  <a:lnTo>
                    <a:pt x="40085" y="69214"/>
                  </a:lnTo>
                  <a:lnTo>
                    <a:pt x="70755" y="58036"/>
                  </a:lnTo>
                  <a:lnTo>
                    <a:pt x="85359" y="43189"/>
                  </a:lnTo>
                  <a:lnTo>
                    <a:pt x="90892" y="34317"/>
                  </a:lnTo>
                  <a:lnTo>
                    <a:pt x="92240" y="26062"/>
                  </a:lnTo>
                  <a:lnTo>
                    <a:pt x="90799" y="18220"/>
                  </a:lnTo>
                  <a:lnTo>
                    <a:pt x="87499" y="10651"/>
                  </a:lnTo>
                  <a:lnTo>
                    <a:pt x="80620" y="5606"/>
                  </a:lnTo>
                  <a:lnTo>
                    <a:pt x="60498" y="0"/>
                  </a:lnTo>
                  <a:lnTo>
                    <a:pt x="39077" y="3747"/>
                  </a:lnTo>
                  <a:lnTo>
                    <a:pt x="28451" y="8022"/>
                  </a:lnTo>
                  <a:lnTo>
                    <a:pt x="20198" y="15551"/>
                  </a:lnTo>
                  <a:lnTo>
                    <a:pt x="7907" y="36396"/>
                  </a:lnTo>
                  <a:lnTo>
                    <a:pt x="0" y="74438"/>
                  </a:lnTo>
                  <a:lnTo>
                    <a:pt x="3247" y="109757"/>
                  </a:lnTo>
                  <a:lnTo>
                    <a:pt x="11682" y="128567"/>
                  </a:lnTo>
                  <a:lnTo>
                    <a:pt x="17207" y="136859"/>
                  </a:lnTo>
                  <a:lnTo>
                    <a:pt x="25569" y="142387"/>
                  </a:lnTo>
                  <a:lnTo>
                    <a:pt x="47339" y="148529"/>
                  </a:lnTo>
                  <a:lnTo>
                    <a:pt x="66374" y="148139"/>
                  </a:lnTo>
                  <a:lnTo>
                    <a:pt x="91427" y="1429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864294" y="2905865"/>
              <a:ext cx="31458" cy="294799"/>
            </a:xfrm>
            <a:custGeom>
              <a:avLst/>
              <a:gdLst/>
              <a:ahLst/>
              <a:cxnLst/>
              <a:rect l="0" t="0" r="0" b="0"/>
              <a:pathLst>
                <a:path w="31458" h="294799">
                  <a:moveTo>
                    <a:pt x="10400" y="0"/>
                  </a:moveTo>
                  <a:lnTo>
                    <a:pt x="2067" y="37478"/>
                  </a:lnTo>
                  <a:lnTo>
                    <a:pt x="305" y="88901"/>
                  </a:lnTo>
                  <a:lnTo>
                    <a:pt x="0" y="135785"/>
                  </a:lnTo>
                  <a:lnTo>
                    <a:pt x="5499" y="186722"/>
                  </a:lnTo>
                  <a:lnTo>
                    <a:pt x="17837" y="239524"/>
                  </a:lnTo>
                  <a:lnTo>
                    <a:pt x="31457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790466" y="3011150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16892" y="5589"/>
                  </a:lnTo>
                  <a:lnTo>
                    <a:pt x="54980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972349" y="3026024"/>
              <a:ext cx="127896" cy="143054"/>
            </a:xfrm>
            <a:custGeom>
              <a:avLst/>
              <a:gdLst/>
              <a:ahLst/>
              <a:cxnLst/>
              <a:rect l="0" t="0" r="0" b="0"/>
              <a:pathLst>
                <a:path w="127896" h="143054">
                  <a:moveTo>
                    <a:pt x="39216" y="69354"/>
                  </a:moveTo>
                  <a:lnTo>
                    <a:pt x="55983" y="63765"/>
                  </a:lnTo>
                  <a:lnTo>
                    <a:pt x="73574" y="64140"/>
                  </a:lnTo>
                  <a:lnTo>
                    <a:pt x="93090" y="65867"/>
                  </a:lnTo>
                  <a:lnTo>
                    <a:pt x="113463" y="62735"/>
                  </a:lnTo>
                  <a:lnTo>
                    <a:pt x="120299" y="56752"/>
                  </a:lnTo>
                  <a:lnTo>
                    <a:pt x="127895" y="37627"/>
                  </a:lnTo>
                  <a:lnTo>
                    <a:pt x="126411" y="28315"/>
                  </a:lnTo>
                  <a:lnTo>
                    <a:pt x="115404" y="11730"/>
                  </a:lnTo>
                  <a:lnTo>
                    <a:pt x="95693" y="2799"/>
                  </a:lnTo>
                  <a:lnTo>
                    <a:pt x="72506" y="0"/>
                  </a:lnTo>
                  <a:lnTo>
                    <a:pt x="50502" y="2655"/>
                  </a:lnTo>
                  <a:lnTo>
                    <a:pt x="32143" y="10854"/>
                  </a:lnTo>
                  <a:lnTo>
                    <a:pt x="23972" y="16316"/>
                  </a:lnTo>
                  <a:lnTo>
                    <a:pt x="11773" y="31743"/>
                  </a:lnTo>
                  <a:lnTo>
                    <a:pt x="3622" y="51468"/>
                  </a:lnTo>
                  <a:lnTo>
                    <a:pt x="0" y="75832"/>
                  </a:lnTo>
                  <a:lnTo>
                    <a:pt x="4629" y="96020"/>
                  </a:lnTo>
                  <a:lnTo>
                    <a:pt x="9139" y="104679"/>
                  </a:lnTo>
                  <a:lnTo>
                    <a:pt x="23508" y="117419"/>
                  </a:lnTo>
                  <a:lnTo>
                    <a:pt x="61329" y="135130"/>
                  </a:lnTo>
                  <a:lnTo>
                    <a:pt x="112915" y="1430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191037" y="3037146"/>
              <a:ext cx="120645" cy="117457"/>
            </a:xfrm>
            <a:custGeom>
              <a:avLst/>
              <a:gdLst/>
              <a:ahLst/>
              <a:cxnLst/>
              <a:rect l="0" t="0" r="0" b="0"/>
              <a:pathLst>
                <a:path w="120645" h="117457">
                  <a:moveTo>
                    <a:pt x="94269" y="5589"/>
                  </a:moveTo>
                  <a:lnTo>
                    <a:pt x="77501" y="0"/>
                  </a:lnTo>
                  <a:lnTo>
                    <a:pt x="59910" y="376"/>
                  </a:lnTo>
                  <a:lnTo>
                    <a:pt x="40393" y="5612"/>
                  </a:lnTo>
                  <a:lnTo>
                    <a:pt x="20021" y="15738"/>
                  </a:lnTo>
                  <a:lnTo>
                    <a:pt x="5508" y="31157"/>
                  </a:lnTo>
                  <a:lnTo>
                    <a:pt x="0" y="40182"/>
                  </a:lnTo>
                  <a:lnTo>
                    <a:pt x="1007" y="47368"/>
                  </a:lnTo>
                  <a:lnTo>
                    <a:pt x="6358" y="53329"/>
                  </a:lnTo>
                  <a:lnTo>
                    <a:pt x="14604" y="58473"/>
                  </a:lnTo>
                  <a:lnTo>
                    <a:pt x="71617" y="70525"/>
                  </a:lnTo>
                  <a:lnTo>
                    <a:pt x="104325" y="82931"/>
                  </a:lnTo>
                  <a:lnTo>
                    <a:pt x="115010" y="88736"/>
                  </a:lnTo>
                  <a:lnTo>
                    <a:pt x="119795" y="94946"/>
                  </a:lnTo>
                  <a:lnTo>
                    <a:pt x="120644" y="101425"/>
                  </a:lnTo>
                  <a:lnTo>
                    <a:pt x="118871" y="108084"/>
                  </a:lnTo>
                  <a:lnTo>
                    <a:pt x="113010" y="112524"/>
                  </a:lnTo>
                  <a:lnTo>
                    <a:pt x="94019" y="117456"/>
                  </a:lnTo>
                  <a:lnTo>
                    <a:pt x="41626" y="1108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380062" y="2874279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0" y="0"/>
                  </a:moveTo>
                  <a:lnTo>
                    <a:pt x="0" y="58617"/>
                  </a:lnTo>
                  <a:lnTo>
                    <a:pt x="2340" y="121197"/>
                  </a:lnTo>
                  <a:lnTo>
                    <a:pt x="15641" y="171351"/>
                  </a:lnTo>
                  <a:lnTo>
                    <a:pt x="28090" y="230813"/>
                  </a:lnTo>
                  <a:lnTo>
                    <a:pt x="31585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327419" y="2990093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19526" y="0"/>
                  </a:lnTo>
                  <a:lnTo>
                    <a:pt x="65984" y="5589"/>
                  </a:lnTo>
                  <a:lnTo>
                    <a:pt x="11924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738031" y="2853222"/>
              <a:ext cx="170856" cy="294594"/>
            </a:xfrm>
            <a:custGeom>
              <a:avLst/>
              <a:gdLst/>
              <a:ahLst/>
              <a:cxnLst/>
              <a:rect l="0" t="0" r="0" b="0"/>
              <a:pathLst>
                <a:path w="170856" h="294594">
                  <a:moveTo>
                    <a:pt x="0" y="0"/>
                  </a:moveTo>
                  <a:lnTo>
                    <a:pt x="8333" y="48931"/>
                  </a:lnTo>
                  <a:lnTo>
                    <a:pt x="12998" y="96777"/>
                  </a:lnTo>
                  <a:lnTo>
                    <a:pt x="18669" y="147998"/>
                  </a:lnTo>
                  <a:lnTo>
                    <a:pt x="23469" y="197100"/>
                  </a:lnTo>
                  <a:lnTo>
                    <a:pt x="35571" y="250024"/>
                  </a:lnTo>
                  <a:lnTo>
                    <a:pt x="34586" y="289071"/>
                  </a:lnTo>
                  <a:lnTo>
                    <a:pt x="31246" y="294489"/>
                  </a:lnTo>
                  <a:lnTo>
                    <a:pt x="26680" y="294593"/>
                  </a:lnTo>
                  <a:lnTo>
                    <a:pt x="21296" y="291152"/>
                  </a:lnTo>
                  <a:lnTo>
                    <a:pt x="15314" y="271731"/>
                  </a:lnTo>
                  <a:lnTo>
                    <a:pt x="15066" y="231032"/>
                  </a:lnTo>
                  <a:lnTo>
                    <a:pt x="25463" y="180947"/>
                  </a:lnTo>
                  <a:lnTo>
                    <a:pt x="31013" y="172104"/>
                  </a:lnTo>
                  <a:lnTo>
                    <a:pt x="46539" y="159159"/>
                  </a:lnTo>
                  <a:lnTo>
                    <a:pt x="68258" y="152626"/>
                  </a:lnTo>
                  <a:lnTo>
                    <a:pt x="80600" y="150884"/>
                  </a:lnTo>
                  <a:lnTo>
                    <a:pt x="103672" y="155187"/>
                  </a:lnTo>
                  <a:lnTo>
                    <a:pt x="147080" y="177014"/>
                  </a:lnTo>
                  <a:lnTo>
                    <a:pt x="162075" y="193317"/>
                  </a:lnTo>
                  <a:lnTo>
                    <a:pt x="167712" y="202578"/>
                  </a:lnTo>
                  <a:lnTo>
                    <a:pt x="170855" y="225345"/>
                  </a:lnTo>
                  <a:lnTo>
                    <a:pt x="170055" y="237968"/>
                  </a:lnTo>
                  <a:lnTo>
                    <a:pt x="166013" y="247553"/>
                  </a:lnTo>
                  <a:lnTo>
                    <a:pt x="152162" y="261322"/>
                  </a:lnTo>
                  <a:lnTo>
                    <a:pt x="131188" y="268221"/>
                  </a:lnTo>
                  <a:lnTo>
                    <a:pt x="96192" y="272106"/>
                  </a:lnTo>
                  <a:lnTo>
                    <a:pt x="63171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917015" y="3011150"/>
              <a:ext cx="42115" cy="63172"/>
            </a:xfrm>
            <a:custGeom>
              <a:avLst/>
              <a:gdLst/>
              <a:ahLst/>
              <a:cxnLst/>
              <a:rect l="0" t="0" r="0" b="0"/>
              <a:pathLst>
                <a:path w="42115" h="63172">
                  <a:moveTo>
                    <a:pt x="0" y="0"/>
                  </a:moveTo>
                  <a:lnTo>
                    <a:pt x="15641" y="17980"/>
                  </a:lnTo>
                  <a:lnTo>
                    <a:pt x="42114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917015" y="2990093"/>
              <a:ext cx="94758" cy="305327"/>
            </a:xfrm>
            <a:custGeom>
              <a:avLst/>
              <a:gdLst/>
              <a:ahLst/>
              <a:cxnLst/>
              <a:rect l="0" t="0" r="0" b="0"/>
              <a:pathLst>
                <a:path w="94758" h="305327">
                  <a:moveTo>
                    <a:pt x="94757" y="0"/>
                  </a:moveTo>
                  <a:lnTo>
                    <a:pt x="71038" y="43962"/>
                  </a:lnTo>
                  <a:lnTo>
                    <a:pt x="56320" y="94168"/>
                  </a:lnTo>
                  <a:lnTo>
                    <a:pt x="42148" y="156078"/>
                  </a:lnTo>
                  <a:lnTo>
                    <a:pt x="28083" y="213714"/>
                  </a:lnTo>
                  <a:lnTo>
                    <a:pt x="10530" y="272769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165659" y="2800580"/>
              <a:ext cx="119855" cy="284270"/>
            </a:xfrm>
            <a:custGeom>
              <a:avLst/>
              <a:gdLst/>
              <a:ahLst/>
              <a:cxnLst/>
              <a:rect l="0" t="0" r="0" b="0"/>
              <a:pathLst>
                <a:path w="119855" h="284270">
                  <a:moveTo>
                    <a:pt x="88268" y="284269"/>
                  </a:moveTo>
                  <a:lnTo>
                    <a:pt x="70310" y="223159"/>
                  </a:lnTo>
                  <a:lnTo>
                    <a:pt x="47530" y="163138"/>
                  </a:lnTo>
                  <a:lnTo>
                    <a:pt x="17407" y="105971"/>
                  </a:lnTo>
                  <a:lnTo>
                    <a:pt x="1092" y="63307"/>
                  </a:lnTo>
                  <a:lnTo>
                    <a:pt x="0" y="42174"/>
                  </a:lnTo>
                  <a:lnTo>
                    <a:pt x="1347" y="31626"/>
                  </a:lnTo>
                  <a:lnTo>
                    <a:pt x="5754" y="23423"/>
                  </a:lnTo>
                  <a:lnTo>
                    <a:pt x="20009" y="11190"/>
                  </a:lnTo>
                  <a:lnTo>
                    <a:pt x="41163" y="4973"/>
                  </a:lnTo>
                  <a:lnTo>
                    <a:pt x="101866" y="655"/>
                  </a:lnTo>
                  <a:lnTo>
                    <a:pt x="11985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243399" y="2947979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355354" y="2925091"/>
              <a:ext cx="35445" cy="122387"/>
            </a:xfrm>
            <a:custGeom>
              <a:avLst/>
              <a:gdLst/>
              <a:ahLst/>
              <a:cxnLst/>
              <a:rect l="0" t="0" r="0" b="0"/>
              <a:pathLst>
                <a:path w="35445" h="122387">
                  <a:moveTo>
                    <a:pt x="3858" y="75530"/>
                  </a:moveTo>
                  <a:lnTo>
                    <a:pt x="19477" y="122386"/>
                  </a:lnTo>
                  <a:lnTo>
                    <a:pt x="0" y="63954"/>
                  </a:lnTo>
                  <a:lnTo>
                    <a:pt x="895" y="27517"/>
                  </a:lnTo>
                  <a:lnTo>
                    <a:pt x="5393" y="17785"/>
                  </a:lnTo>
                  <a:lnTo>
                    <a:pt x="19748" y="3852"/>
                  </a:lnTo>
                  <a:lnTo>
                    <a:pt x="24980" y="839"/>
                  </a:lnTo>
                  <a:lnTo>
                    <a:pt x="28468" y="0"/>
                  </a:lnTo>
                  <a:lnTo>
                    <a:pt x="35444" y="18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485554" y="2969036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3120" y="42691"/>
                  </a:lnTo>
                  <a:lnTo>
                    <a:pt x="11452" y="67632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475026" y="28532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622425" y="3042735"/>
              <a:ext cx="15092" cy="94758"/>
            </a:xfrm>
            <a:custGeom>
              <a:avLst/>
              <a:gdLst/>
              <a:ahLst/>
              <a:cxnLst/>
              <a:rect l="0" t="0" r="0" b="0"/>
              <a:pathLst>
                <a:path w="15092" h="94758">
                  <a:moveTo>
                    <a:pt x="0" y="0"/>
                  </a:moveTo>
                  <a:lnTo>
                    <a:pt x="14654" y="43963"/>
                  </a:lnTo>
                  <a:lnTo>
                    <a:pt x="15091" y="63993"/>
                  </a:lnTo>
                  <a:lnTo>
                    <a:pt x="11386" y="81084"/>
                  </a:lnTo>
                  <a:lnTo>
                    <a:pt x="8760" y="85642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896165" y="2842694"/>
              <a:ext cx="31587" cy="200042"/>
            </a:xfrm>
            <a:custGeom>
              <a:avLst/>
              <a:gdLst/>
              <a:ahLst/>
              <a:cxnLst/>
              <a:rect l="0" t="0" r="0" b="0"/>
              <a:pathLst>
                <a:path w="31587" h="200042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21332" y="167571"/>
                  </a:lnTo>
                  <a:lnTo>
                    <a:pt x="31586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005678" y="2863751"/>
              <a:ext cx="146409" cy="185907"/>
            </a:xfrm>
            <a:custGeom>
              <a:avLst/>
              <a:gdLst/>
              <a:ahLst/>
              <a:cxnLst/>
              <a:rect l="0" t="0" r="0" b="0"/>
              <a:pathLst>
                <a:path w="146409" h="185907">
                  <a:moveTo>
                    <a:pt x="48415" y="0"/>
                  </a:moveTo>
                  <a:lnTo>
                    <a:pt x="31647" y="5589"/>
                  </a:lnTo>
                  <a:lnTo>
                    <a:pt x="17176" y="20811"/>
                  </a:lnTo>
                  <a:lnTo>
                    <a:pt x="5285" y="43175"/>
                  </a:lnTo>
                  <a:lnTo>
                    <a:pt x="0" y="68712"/>
                  </a:lnTo>
                  <a:lnTo>
                    <a:pt x="2615" y="114985"/>
                  </a:lnTo>
                  <a:lnTo>
                    <a:pt x="16387" y="154563"/>
                  </a:lnTo>
                  <a:lnTo>
                    <a:pt x="31841" y="171250"/>
                  </a:lnTo>
                  <a:lnTo>
                    <a:pt x="40875" y="177337"/>
                  </a:lnTo>
                  <a:lnTo>
                    <a:pt x="75947" y="185906"/>
                  </a:lnTo>
                  <a:lnTo>
                    <a:pt x="86657" y="183599"/>
                  </a:lnTo>
                  <a:lnTo>
                    <a:pt x="112908" y="164754"/>
                  </a:lnTo>
                  <a:lnTo>
                    <a:pt x="128161" y="150823"/>
                  </a:lnTo>
                  <a:lnTo>
                    <a:pt x="144313" y="118648"/>
                  </a:lnTo>
                  <a:lnTo>
                    <a:pt x="146408" y="96016"/>
                  </a:lnTo>
                  <a:lnTo>
                    <a:pt x="142270" y="74259"/>
                  </a:lnTo>
                  <a:lnTo>
                    <a:pt x="126787" y="43450"/>
                  </a:lnTo>
                  <a:lnTo>
                    <a:pt x="107381" y="20153"/>
                  </a:lnTo>
                  <a:lnTo>
                    <a:pt x="8000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233077" y="2747937"/>
              <a:ext cx="105286" cy="421141"/>
            </a:xfrm>
            <a:custGeom>
              <a:avLst/>
              <a:gdLst/>
              <a:ahLst/>
              <a:cxnLst/>
              <a:rect l="0" t="0" r="0" b="0"/>
              <a:pathLst>
                <a:path w="105286" h="421141">
                  <a:moveTo>
                    <a:pt x="105285" y="0"/>
                  </a:moveTo>
                  <a:lnTo>
                    <a:pt x="94107" y="11179"/>
                  </a:lnTo>
                  <a:lnTo>
                    <a:pt x="77775" y="52728"/>
                  </a:lnTo>
                  <a:lnTo>
                    <a:pt x="66403" y="109115"/>
                  </a:lnTo>
                  <a:lnTo>
                    <a:pt x="61010" y="159063"/>
                  </a:lnTo>
                  <a:lnTo>
                    <a:pt x="52003" y="210907"/>
                  </a:lnTo>
                  <a:lnTo>
                    <a:pt x="41924" y="263312"/>
                  </a:lnTo>
                  <a:lnTo>
                    <a:pt x="31530" y="312765"/>
                  </a:lnTo>
                  <a:lnTo>
                    <a:pt x="17537" y="365808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380476" y="2926922"/>
              <a:ext cx="21059" cy="157928"/>
            </a:xfrm>
            <a:custGeom>
              <a:avLst/>
              <a:gdLst/>
              <a:ahLst/>
              <a:cxnLst/>
              <a:rect l="0" t="0" r="0" b="0"/>
              <a:pathLst>
                <a:path w="21059" h="157928">
                  <a:moveTo>
                    <a:pt x="0" y="0"/>
                  </a:moveTo>
                  <a:lnTo>
                    <a:pt x="0" y="58617"/>
                  </a:lnTo>
                  <a:lnTo>
                    <a:pt x="8406" y="117687"/>
                  </a:lnTo>
                  <a:lnTo>
                    <a:pt x="21058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485761" y="2905865"/>
              <a:ext cx="21059" cy="221099"/>
            </a:xfrm>
            <a:custGeom>
              <a:avLst/>
              <a:gdLst/>
              <a:ahLst/>
              <a:cxnLst/>
              <a:rect l="0" t="0" r="0" b="0"/>
              <a:pathLst>
                <a:path w="21059" h="221099">
                  <a:moveTo>
                    <a:pt x="0" y="0"/>
                  </a:moveTo>
                  <a:lnTo>
                    <a:pt x="0" y="48930"/>
                  </a:lnTo>
                  <a:lnTo>
                    <a:pt x="5590" y="102472"/>
                  </a:lnTo>
                  <a:lnTo>
                    <a:pt x="14654" y="152804"/>
                  </a:lnTo>
                  <a:lnTo>
                    <a:pt x="18211" y="182556"/>
                  </a:lnTo>
                  <a:lnTo>
                    <a:pt x="21058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600124" y="3748145"/>
            <a:ext cx="4772487" cy="592659"/>
            <a:chOff x="600124" y="3748145"/>
            <a:chExt cx="4772487" cy="592659"/>
          </a:xfrm>
        </p:grpSpPr>
        <p:sp>
          <p:nvSpPr>
            <p:cNvPr id="125" name="Freeform 124"/>
            <p:cNvSpPr/>
            <p:nvPr/>
          </p:nvSpPr>
          <p:spPr>
            <a:xfrm>
              <a:off x="600124" y="4169285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20368" y="0"/>
                  </a:lnTo>
                  <a:lnTo>
                    <a:pt x="65024" y="7235"/>
                  </a:lnTo>
                  <a:lnTo>
                    <a:pt x="14577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916613" y="3982793"/>
              <a:ext cx="241522" cy="358011"/>
            </a:xfrm>
            <a:custGeom>
              <a:avLst/>
              <a:gdLst/>
              <a:ahLst/>
              <a:cxnLst/>
              <a:rect l="0" t="0" r="0" b="0"/>
              <a:pathLst>
                <a:path w="241522" h="358011">
                  <a:moveTo>
                    <a:pt x="220464" y="60150"/>
                  </a:moveTo>
                  <a:lnTo>
                    <a:pt x="174683" y="12274"/>
                  </a:lnTo>
                  <a:lnTo>
                    <a:pt x="154494" y="3777"/>
                  </a:lnTo>
                  <a:lnTo>
                    <a:pt x="129923" y="0"/>
                  </a:lnTo>
                  <a:lnTo>
                    <a:pt x="106524" y="4561"/>
                  </a:lnTo>
                  <a:lnTo>
                    <a:pt x="76740" y="20282"/>
                  </a:lnTo>
                  <a:lnTo>
                    <a:pt x="53097" y="42878"/>
                  </a:lnTo>
                  <a:lnTo>
                    <a:pt x="34393" y="71800"/>
                  </a:lnTo>
                  <a:lnTo>
                    <a:pt x="13857" y="124638"/>
                  </a:lnTo>
                  <a:lnTo>
                    <a:pt x="2575" y="180036"/>
                  </a:lnTo>
                  <a:lnTo>
                    <a:pt x="0" y="241368"/>
                  </a:lnTo>
                  <a:lnTo>
                    <a:pt x="5887" y="267034"/>
                  </a:lnTo>
                  <a:lnTo>
                    <a:pt x="29254" y="321707"/>
                  </a:lnTo>
                  <a:lnTo>
                    <a:pt x="45405" y="338614"/>
                  </a:lnTo>
                  <a:lnTo>
                    <a:pt x="74228" y="355697"/>
                  </a:lnTo>
                  <a:lnTo>
                    <a:pt x="97759" y="358010"/>
                  </a:lnTo>
                  <a:lnTo>
                    <a:pt x="122645" y="353969"/>
                  </a:lnTo>
                  <a:lnTo>
                    <a:pt x="145403" y="344374"/>
                  </a:lnTo>
                  <a:lnTo>
                    <a:pt x="172358" y="320229"/>
                  </a:lnTo>
                  <a:lnTo>
                    <a:pt x="195162" y="290849"/>
                  </a:lnTo>
                  <a:lnTo>
                    <a:pt x="200250" y="267187"/>
                  </a:lnTo>
                  <a:lnTo>
                    <a:pt x="197442" y="243414"/>
                  </a:lnTo>
                  <a:lnTo>
                    <a:pt x="182707" y="216876"/>
                  </a:lnTo>
                  <a:lnTo>
                    <a:pt x="170148" y="201555"/>
                  </a:lnTo>
                  <a:lnTo>
                    <a:pt x="144335" y="185366"/>
                  </a:lnTo>
                  <a:lnTo>
                    <a:pt x="142805" y="182232"/>
                  </a:lnTo>
                  <a:lnTo>
                    <a:pt x="146465" y="180142"/>
                  </a:lnTo>
                  <a:lnTo>
                    <a:pt x="208638" y="176330"/>
                  </a:lnTo>
                  <a:lnTo>
                    <a:pt x="241521" y="1759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221305" y="4135801"/>
              <a:ext cx="105286" cy="154944"/>
            </a:xfrm>
            <a:custGeom>
              <a:avLst/>
              <a:gdLst/>
              <a:ahLst/>
              <a:cxnLst/>
              <a:rect l="0" t="0" r="0" b="0"/>
              <a:pathLst>
                <a:path w="105286" h="154944">
                  <a:moveTo>
                    <a:pt x="0" y="33484"/>
                  </a:moveTo>
                  <a:lnTo>
                    <a:pt x="26364" y="95764"/>
                  </a:lnTo>
                  <a:lnTo>
                    <a:pt x="59898" y="152502"/>
                  </a:lnTo>
                  <a:lnTo>
                    <a:pt x="62159" y="154943"/>
                  </a:lnTo>
                  <a:lnTo>
                    <a:pt x="38833" y="97332"/>
                  </a:lnTo>
                  <a:lnTo>
                    <a:pt x="18979" y="54675"/>
                  </a:lnTo>
                  <a:lnTo>
                    <a:pt x="17404" y="33543"/>
                  </a:lnTo>
                  <a:lnTo>
                    <a:pt x="18622" y="22995"/>
                  </a:lnTo>
                  <a:lnTo>
                    <a:pt x="22943" y="14793"/>
                  </a:lnTo>
                  <a:lnTo>
                    <a:pt x="37103" y="2560"/>
                  </a:lnTo>
                  <a:lnTo>
                    <a:pt x="45793" y="0"/>
                  </a:lnTo>
                  <a:lnTo>
                    <a:pt x="64806" y="275"/>
                  </a:lnTo>
                  <a:lnTo>
                    <a:pt x="105285" y="124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382272" y="4147516"/>
              <a:ext cx="133832" cy="127558"/>
            </a:xfrm>
            <a:custGeom>
              <a:avLst/>
              <a:gdLst/>
              <a:ahLst/>
              <a:cxnLst/>
              <a:rect l="0" t="0" r="0" b="0"/>
              <a:pathLst>
                <a:path w="133832" h="127558">
                  <a:moveTo>
                    <a:pt x="91717" y="42826"/>
                  </a:moveTo>
                  <a:lnTo>
                    <a:pt x="82142" y="18779"/>
                  </a:lnTo>
                  <a:lnTo>
                    <a:pt x="71474" y="4453"/>
                  </a:lnTo>
                  <a:lnTo>
                    <a:pt x="64184" y="866"/>
                  </a:lnTo>
                  <a:lnTo>
                    <a:pt x="46725" y="0"/>
                  </a:lnTo>
                  <a:lnTo>
                    <a:pt x="30386" y="6635"/>
                  </a:lnTo>
                  <a:lnTo>
                    <a:pt x="22754" y="11679"/>
                  </a:lnTo>
                  <a:lnTo>
                    <a:pt x="11154" y="26643"/>
                  </a:lnTo>
                  <a:lnTo>
                    <a:pt x="3269" y="46162"/>
                  </a:lnTo>
                  <a:lnTo>
                    <a:pt x="0" y="82289"/>
                  </a:lnTo>
                  <a:lnTo>
                    <a:pt x="3381" y="104819"/>
                  </a:lnTo>
                  <a:lnTo>
                    <a:pt x="8260" y="113400"/>
                  </a:lnTo>
                  <a:lnTo>
                    <a:pt x="23039" y="126055"/>
                  </a:lnTo>
                  <a:lnTo>
                    <a:pt x="30724" y="127557"/>
                  </a:lnTo>
                  <a:lnTo>
                    <a:pt x="38187" y="126220"/>
                  </a:lnTo>
                  <a:lnTo>
                    <a:pt x="45502" y="122988"/>
                  </a:lnTo>
                  <a:lnTo>
                    <a:pt x="56749" y="110039"/>
                  </a:lnTo>
                  <a:lnTo>
                    <a:pt x="64477" y="91415"/>
                  </a:lnTo>
                  <a:lnTo>
                    <a:pt x="67912" y="67541"/>
                  </a:lnTo>
                  <a:lnTo>
                    <a:pt x="69998" y="62812"/>
                  </a:lnTo>
                  <a:lnTo>
                    <a:pt x="72558" y="63169"/>
                  </a:lnTo>
                  <a:lnTo>
                    <a:pt x="98033" y="95807"/>
                  </a:lnTo>
                  <a:lnTo>
                    <a:pt x="133831" y="1165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533482" y="3921628"/>
              <a:ext cx="119493" cy="325690"/>
            </a:xfrm>
            <a:custGeom>
              <a:avLst/>
              <a:gdLst/>
              <a:ahLst/>
              <a:cxnLst/>
              <a:rect l="0" t="0" r="0" b="0"/>
              <a:pathLst>
                <a:path w="119493" h="325690">
                  <a:moveTo>
                    <a:pt x="77378" y="216071"/>
                  </a:moveTo>
                  <a:lnTo>
                    <a:pt x="66199" y="204892"/>
                  </a:lnTo>
                  <a:lnTo>
                    <a:pt x="58227" y="202770"/>
                  </a:lnTo>
                  <a:lnTo>
                    <a:pt x="36891" y="203531"/>
                  </a:lnTo>
                  <a:lnTo>
                    <a:pt x="28160" y="207711"/>
                  </a:lnTo>
                  <a:lnTo>
                    <a:pt x="15339" y="221714"/>
                  </a:lnTo>
                  <a:lnTo>
                    <a:pt x="1544" y="249329"/>
                  </a:lnTo>
                  <a:lnTo>
                    <a:pt x="0" y="269457"/>
                  </a:lnTo>
                  <a:lnTo>
                    <a:pt x="8541" y="310974"/>
                  </a:lnTo>
                  <a:lnTo>
                    <a:pt x="15109" y="317945"/>
                  </a:lnTo>
                  <a:lnTo>
                    <a:pt x="34885" y="325689"/>
                  </a:lnTo>
                  <a:lnTo>
                    <a:pt x="43200" y="324245"/>
                  </a:lnTo>
                  <a:lnTo>
                    <a:pt x="49913" y="319773"/>
                  </a:lnTo>
                  <a:lnTo>
                    <a:pt x="60492" y="304275"/>
                  </a:lnTo>
                  <a:lnTo>
                    <a:pt x="76815" y="253078"/>
                  </a:lnTo>
                  <a:lnTo>
                    <a:pt x="84620" y="204029"/>
                  </a:lnTo>
                  <a:lnTo>
                    <a:pt x="87257" y="140643"/>
                  </a:lnTo>
                  <a:lnTo>
                    <a:pt x="79373" y="84232"/>
                  </a:lnTo>
                  <a:lnTo>
                    <a:pt x="63140" y="27221"/>
                  </a:lnTo>
                  <a:lnTo>
                    <a:pt x="47163" y="758"/>
                  </a:lnTo>
                  <a:lnTo>
                    <a:pt x="43197" y="0"/>
                  </a:lnTo>
                  <a:lnTo>
                    <a:pt x="40552" y="4173"/>
                  </a:lnTo>
                  <a:lnTo>
                    <a:pt x="38790" y="11635"/>
                  </a:lnTo>
                  <a:lnTo>
                    <a:pt x="44366" y="49997"/>
                  </a:lnTo>
                  <a:lnTo>
                    <a:pt x="56732" y="101421"/>
                  </a:lnTo>
                  <a:lnTo>
                    <a:pt x="70440" y="156640"/>
                  </a:lnTo>
                  <a:lnTo>
                    <a:pt x="87917" y="218297"/>
                  </a:lnTo>
                  <a:lnTo>
                    <a:pt x="105455" y="275809"/>
                  </a:lnTo>
                  <a:lnTo>
                    <a:pt x="119492" y="3002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670270" y="4030380"/>
              <a:ext cx="119575" cy="170491"/>
            </a:xfrm>
            <a:custGeom>
              <a:avLst/>
              <a:gdLst/>
              <a:ahLst/>
              <a:cxnLst/>
              <a:rect l="0" t="0" r="0" b="0"/>
              <a:pathLst>
                <a:path w="119575" h="170491">
                  <a:moveTo>
                    <a:pt x="35346" y="128376"/>
                  </a:moveTo>
                  <a:lnTo>
                    <a:pt x="94939" y="78878"/>
                  </a:lnTo>
                  <a:lnTo>
                    <a:pt x="110455" y="52489"/>
                  </a:lnTo>
                  <a:lnTo>
                    <a:pt x="112402" y="32647"/>
                  </a:lnTo>
                  <a:lnTo>
                    <a:pt x="111283" y="22443"/>
                  </a:lnTo>
                  <a:lnTo>
                    <a:pt x="107028" y="14470"/>
                  </a:lnTo>
                  <a:lnTo>
                    <a:pt x="92941" y="2492"/>
                  </a:lnTo>
                  <a:lnTo>
                    <a:pt x="84271" y="0"/>
                  </a:lnTo>
                  <a:lnTo>
                    <a:pt x="65279" y="350"/>
                  </a:lnTo>
                  <a:lnTo>
                    <a:pt x="34856" y="12713"/>
                  </a:lnTo>
                  <a:lnTo>
                    <a:pt x="20311" y="27837"/>
                  </a:lnTo>
                  <a:lnTo>
                    <a:pt x="1441" y="66143"/>
                  </a:lnTo>
                  <a:lnTo>
                    <a:pt x="0" y="86679"/>
                  </a:lnTo>
                  <a:lnTo>
                    <a:pt x="4429" y="107504"/>
                  </a:lnTo>
                  <a:lnTo>
                    <a:pt x="14196" y="128458"/>
                  </a:lnTo>
                  <a:lnTo>
                    <a:pt x="32575" y="146350"/>
                  </a:lnTo>
                  <a:lnTo>
                    <a:pt x="56342" y="159761"/>
                  </a:lnTo>
                  <a:lnTo>
                    <a:pt x="119574" y="1704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105699" y="4116642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7236" y="27556"/>
                  </a:lnTo>
                  <a:lnTo>
                    <a:pt x="12998" y="77540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116228" y="400082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210984" y="4074993"/>
              <a:ext cx="157929" cy="136407"/>
            </a:xfrm>
            <a:custGeom>
              <a:avLst/>
              <a:gdLst/>
              <a:ahLst/>
              <a:cxnLst/>
              <a:rect l="0" t="0" r="0" b="0"/>
              <a:pathLst>
                <a:path w="157929" h="136407">
                  <a:moveTo>
                    <a:pt x="0" y="52178"/>
                  </a:moveTo>
                  <a:lnTo>
                    <a:pt x="17959" y="106053"/>
                  </a:lnTo>
                  <a:lnTo>
                    <a:pt x="25858" y="129752"/>
                  </a:lnTo>
                  <a:lnTo>
                    <a:pt x="16331" y="101171"/>
                  </a:lnTo>
                  <a:lnTo>
                    <a:pt x="19626" y="40244"/>
                  </a:lnTo>
                  <a:lnTo>
                    <a:pt x="20103" y="26675"/>
                  </a:lnTo>
                  <a:lnTo>
                    <a:pt x="23931" y="16458"/>
                  </a:lnTo>
                  <a:lnTo>
                    <a:pt x="37542" y="1987"/>
                  </a:lnTo>
                  <a:lnTo>
                    <a:pt x="44915" y="0"/>
                  </a:lnTo>
                  <a:lnTo>
                    <a:pt x="52170" y="1015"/>
                  </a:lnTo>
                  <a:lnTo>
                    <a:pt x="66471" y="8382"/>
                  </a:lnTo>
                  <a:lnTo>
                    <a:pt x="101748" y="38843"/>
                  </a:lnTo>
                  <a:lnTo>
                    <a:pt x="117235" y="64994"/>
                  </a:lnTo>
                  <a:lnTo>
                    <a:pt x="139715" y="112530"/>
                  </a:lnTo>
                  <a:lnTo>
                    <a:pt x="157928" y="1364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603441" y="4045870"/>
              <a:ext cx="133969" cy="146698"/>
            </a:xfrm>
            <a:custGeom>
              <a:avLst/>
              <a:gdLst/>
              <a:ahLst/>
              <a:cxnLst/>
              <a:rect l="0" t="0" r="0" b="0"/>
              <a:pathLst>
                <a:path w="133969" h="146698">
                  <a:moveTo>
                    <a:pt x="133968" y="18130"/>
                  </a:moveTo>
                  <a:lnTo>
                    <a:pt x="117200" y="6951"/>
                  </a:lnTo>
                  <a:lnTo>
                    <a:pt x="84416" y="0"/>
                  </a:lnTo>
                  <a:lnTo>
                    <a:pt x="50656" y="3529"/>
                  </a:lnTo>
                  <a:lnTo>
                    <a:pt x="32209" y="12030"/>
                  </a:lnTo>
                  <a:lnTo>
                    <a:pt x="24015" y="17573"/>
                  </a:lnTo>
                  <a:lnTo>
                    <a:pt x="11790" y="36210"/>
                  </a:lnTo>
                  <a:lnTo>
                    <a:pt x="3627" y="60090"/>
                  </a:lnTo>
                  <a:lnTo>
                    <a:pt x="0" y="86302"/>
                  </a:lnTo>
                  <a:lnTo>
                    <a:pt x="4626" y="110429"/>
                  </a:lnTo>
                  <a:lnTo>
                    <a:pt x="9136" y="121777"/>
                  </a:lnTo>
                  <a:lnTo>
                    <a:pt x="23505" y="137505"/>
                  </a:lnTo>
                  <a:lnTo>
                    <a:pt x="32250" y="143337"/>
                  </a:lnTo>
                  <a:lnTo>
                    <a:pt x="57564" y="146697"/>
                  </a:lnTo>
                  <a:lnTo>
                    <a:pt x="95342" y="142011"/>
                  </a:lnTo>
                  <a:lnTo>
                    <a:pt x="123439" y="1339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773457" y="3832373"/>
              <a:ext cx="58710" cy="294799"/>
            </a:xfrm>
            <a:custGeom>
              <a:avLst/>
              <a:gdLst/>
              <a:ahLst/>
              <a:cxnLst/>
              <a:rect l="0" t="0" r="0" b="0"/>
              <a:pathLst>
                <a:path w="58710" h="294799">
                  <a:moveTo>
                    <a:pt x="6066" y="0"/>
                  </a:moveTo>
                  <a:lnTo>
                    <a:pt x="0" y="32451"/>
                  </a:lnTo>
                  <a:lnTo>
                    <a:pt x="5036" y="89931"/>
                  </a:lnTo>
                  <a:lnTo>
                    <a:pt x="20334" y="151558"/>
                  </a:lnTo>
                  <a:lnTo>
                    <a:pt x="32021" y="210005"/>
                  </a:lnTo>
                  <a:lnTo>
                    <a:pt x="53288" y="269940"/>
                  </a:lnTo>
                  <a:lnTo>
                    <a:pt x="58709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889421" y="4026825"/>
              <a:ext cx="132258" cy="131932"/>
            </a:xfrm>
            <a:custGeom>
              <a:avLst/>
              <a:gdLst/>
              <a:ahLst/>
              <a:cxnLst/>
              <a:rect l="0" t="0" r="0" b="0"/>
              <a:pathLst>
                <a:path w="132258" h="131932">
                  <a:moveTo>
                    <a:pt x="79615" y="5589"/>
                  </a:moveTo>
                  <a:lnTo>
                    <a:pt x="62847" y="0"/>
                  </a:lnTo>
                  <a:lnTo>
                    <a:pt x="45257" y="376"/>
                  </a:lnTo>
                  <a:lnTo>
                    <a:pt x="26910" y="5612"/>
                  </a:lnTo>
                  <a:lnTo>
                    <a:pt x="10957" y="15737"/>
                  </a:lnTo>
                  <a:lnTo>
                    <a:pt x="5767" y="24053"/>
                  </a:lnTo>
                  <a:lnTo>
                    <a:pt x="0" y="45771"/>
                  </a:lnTo>
                  <a:lnTo>
                    <a:pt x="2343" y="78716"/>
                  </a:lnTo>
                  <a:lnTo>
                    <a:pt x="10567" y="96972"/>
                  </a:lnTo>
                  <a:lnTo>
                    <a:pt x="16035" y="105115"/>
                  </a:lnTo>
                  <a:lnTo>
                    <a:pt x="23190" y="109375"/>
                  </a:lnTo>
                  <a:lnTo>
                    <a:pt x="40499" y="110987"/>
                  </a:lnTo>
                  <a:lnTo>
                    <a:pt x="47689" y="107440"/>
                  </a:lnTo>
                  <a:lnTo>
                    <a:pt x="58797" y="94140"/>
                  </a:lnTo>
                  <a:lnTo>
                    <a:pt x="71627" y="66922"/>
                  </a:lnTo>
                  <a:lnTo>
                    <a:pt x="75459" y="64025"/>
                  </a:lnTo>
                  <a:lnTo>
                    <a:pt x="79184" y="65603"/>
                  </a:lnTo>
                  <a:lnTo>
                    <a:pt x="126281" y="118475"/>
                  </a:lnTo>
                  <a:lnTo>
                    <a:pt x="132257" y="1319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099606" y="3990300"/>
              <a:ext cx="91409" cy="168457"/>
            </a:xfrm>
            <a:custGeom>
              <a:avLst/>
              <a:gdLst/>
              <a:ahLst/>
              <a:cxnLst/>
              <a:rect l="0" t="0" r="0" b="0"/>
              <a:pathLst>
                <a:path w="91409" h="168457">
                  <a:moveTo>
                    <a:pt x="48414" y="0"/>
                  </a:moveTo>
                  <a:lnTo>
                    <a:pt x="24368" y="9576"/>
                  </a:lnTo>
                  <a:lnTo>
                    <a:pt x="10041" y="20243"/>
                  </a:lnTo>
                  <a:lnTo>
                    <a:pt x="2113" y="39023"/>
                  </a:lnTo>
                  <a:lnTo>
                    <a:pt x="0" y="50582"/>
                  </a:lnTo>
                  <a:lnTo>
                    <a:pt x="3270" y="58288"/>
                  </a:lnTo>
                  <a:lnTo>
                    <a:pt x="10129" y="63425"/>
                  </a:lnTo>
                  <a:lnTo>
                    <a:pt x="49171" y="82848"/>
                  </a:lnTo>
                  <a:lnTo>
                    <a:pt x="74635" y="102407"/>
                  </a:lnTo>
                  <a:lnTo>
                    <a:pt x="91408" y="128609"/>
                  </a:lnTo>
                  <a:lnTo>
                    <a:pt x="91115" y="137212"/>
                  </a:lnTo>
                  <a:lnTo>
                    <a:pt x="87410" y="145287"/>
                  </a:lnTo>
                  <a:lnTo>
                    <a:pt x="81431" y="153010"/>
                  </a:lnTo>
                  <a:lnTo>
                    <a:pt x="62308" y="161591"/>
                  </a:lnTo>
                  <a:lnTo>
                    <a:pt x="27357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261467" y="3969243"/>
              <a:ext cx="110140" cy="200043"/>
            </a:xfrm>
            <a:custGeom>
              <a:avLst/>
              <a:gdLst/>
              <a:ahLst/>
              <a:cxnLst/>
              <a:rect l="0" t="0" r="0" b="0"/>
              <a:pathLst>
                <a:path w="110140" h="200043">
                  <a:moveTo>
                    <a:pt x="44481" y="0"/>
                  </a:moveTo>
                  <a:lnTo>
                    <a:pt x="9734" y="37087"/>
                  </a:lnTo>
                  <a:lnTo>
                    <a:pt x="572" y="55088"/>
                  </a:lnTo>
                  <a:lnTo>
                    <a:pt x="0" y="63631"/>
                  </a:lnTo>
                  <a:lnTo>
                    <a:pt x="5604" y="79363"/>
                  </a:lnTo>
                  <a:lnTo>
                    <a:pt x="19013" y="91035"/>
                  </a:lnTo>
                  <a:lnTo>
                    <a:pt x="76603" y="115487"/>
                  </a:lnTo>
                  <a:lnTo>
                    <a:pt x="86953" y="119105"/>
                  </a:lnTo>
                  <a:lnTo>
                    <a:pt x="101572" y="132484"/>
                  </a:lnTo>
                  <a:lnTo>
                    <a:pt x="107108" y="140966"/>
                  </a:lnTo>
                  <a:lnTo>
                    <a:pt x="110139" y="159747"/>
                  </a:lnTo>
                  <a:lnTo>
                    <a:pt x="109310" y="169669"/>
                  </a:lnTo>
                  <a:lnTo>
                    <a:pt x="105248" y="177454"/>
                  </a:lnTo>
                  <a:lnTo>
                    <a:pt x="91376" y="189222"/>
                  </a:lnTo>
                  <a:lnTo>
                    <a:pt x="73512" y="195233"/>
                  </a:lnTo>
                  <a:lnTo>
                    <a:pt x="44481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609197" y="4000829"/>
              <a:ext cx="89502" cy="137632"/>
            </a:xfrm>
            <a:custGeom>
              <a:avLst/>
              <a:gdLst/>
              <a:ahLst/>
              <a:cxnLst/>
              <a:rect l="0" t="0" r="0" b="0"/>
              <a:pathLst>
                <a:path w="89502" h="137632">
                  <a:moveTo>
                    <a:pt x="54720" y="0"/>
                  </a:moveTo>
                  <a:lnTo>
                    <a:pt x="37952" y="5589"/>
                  </a:lnTo>
                  <a:lnTo>
                    <a:pt x="23481" y="17692"/>
                  </a:lnTo>
                  <a:lnTo>
                    <a:pt x="5300" y="44236"/>
                  </a:lnTo>
                  <a:lnTo>
                    <a:pt x="716" y="54057"/>
                  </a:lnTo>
                  <a:lnTo>
                    <a:pt x="0" y="64114"/>
                  </a:lnTo>
                  <a:lnTo>
                    <a:pt x="5443" y="84647"/>
                  </a:lnTo>
                  <a:lnTo>
                    <a:pt x="21662" y="115937"/>
                  </a:lnTo>
                  <a:lnTo>
                    <a:pt x="37688" y="130687"/>
                  </a:lnTo>
                  <a:lnTo>
                    <a:pt x="46875" y="136257"/>
                  </a:lnTo>
                  <a:lnTo>
                    <a:pt x="55339" y="137631"/>
                  </a:lnTo>
                  <a:lnTo>
                    <a:pt x="63321" y="136208"/>
                  </a:lnTo>
                  <a:lnTo>
                    <a:pt x="70983" y="132919"/>
                  </a:lnTo>
                  <a:lnTo>
                    <a:pt x="82615" y="119907"/>
                  </a:lnTo>
                  <a:lnTo>
                    <a:pt x="87354" y="111523"/>
                  </a:lnTo>
                  <a:lnTo>
                    <a:pt x="89501" y="89730"/>
                  </a:lnTo>
                  <a:lnTo>
                    <a:pt x="85386" y="66786"/>
                  </a:lnTo>
                  <a:lnTo>
                    <a:pt x="65248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737616" y="4003237"/>
              <a:ext cx="109430" cy="123935"/>
            </a:xfrm>
            <a:custGeom>
              <a:avLst/>
              <a:gdLst/>
              <a:ahLst/>
              <a:cxnLst/>
              <a:rect l="0" t="0" r="0" b="0"/>
              <a:pathLst>
                <a:path w="109430" h="123935">
                  <a:moveTo>
                    <a:pt x="0" y="39706"/>
                  </a:moveTo>
                  <a:lnTo>
                    <a:pt x="17959" y="93581"/>
                  </a:lnTo>
                  <a:lnTo>
                    <a:pt x="24749" y="113953"/>
                  </a:lnTo>
                  <a:lnTo>
                    <a:pt x="24688" y="118450"/>
                  </a:lnTo>
                  <a:lnTo>
                    <a:pt x="22308" y="119108"/>
                  </a:lnTo>
                  <a:lnTo>
                    <a:pt x="18382" y="117207"/>
                  </a:lnTo>
                  <a:lnTo>
                    <a:pt x="14019" y="99497"/>
                  </a:lnTo>
                  <a:lnTo>
                    <a:pt x="11218" y="46057"/>
                  </a:lnTo>
                  <a:lnTo>
                    <a:pt x="16322" y="10002"/>
                  </a:lnTo>
                  <a:lnTo>
                    <a:pt x="21410" y="3526"/>
                  </a:lnTo>
                  <a:lnTo>
                    <a:pt x="28311" y="377"/>
                  </a:lnTo>
                  <a:lnTo>
                    <a:pt x="45338" y="0"/>
                  </a:lnTo>
                  <a:lnTo>
                    <a:pt x="64604" y="3731"/>
                  </a:lnTo>
                  <a:lnTo>
                    <a:pt x="72315" y="8704"/>
                  </a:lnTo>
                  <a:lnTo>
                    <a:pt x="84003" y="23588"/>
                  </a:lnTo>
                  <a:lnTo>
                    <a:pt x="108467" y="82253"/>
                  </a:lnTo>
                  <a:lnTo>
                    <a:pt x="109429" y="99950"/>
                  </a:lnTo>
                  <a:lnTo>
                    <a:pt x="105285" y="1239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060207" y="3811316"/>
              <a:ext cx="151192" cy="305327"/>
            </a:xfrm>
            <a:custGeom>
              <a:avLst/>
              <a:gdLst/>
              <a:ahLst/>
              <a:cxnLst/>
              <a:rect l="0" t="0" r="0" b="0"/>
              <a:pathLst>
                <a:path w="151192" h="305327">
                  <a:moveTo>
                    <a:pt x="56435" y="305326"/>
                  </a:moveTo>
                  <a:lnTo>
                    <a:pt x="50845" y="243233"/>
                  </a:lnTo>
                  <a:lnTo>
                    <a:pt x="39647" y="191848"/>
                  </a:lnTo>
                  <a:lnTo>
                    <a:pt x="33101" y="139758"/>
                  </a:lnTo>
                  <a:lnTo>
                    <a:pt x="10295" y="77372"/>
                  </a:lnTo>
                  <a:lnTo>
                    <a:pt x="0" y="43202"/>
                  </a:lnTo>
                  <a:lnTo>
                    <a:pt x="1327" y="21540"/>
                  </a:lnTo>
                  <a:lnTo>
                    <a:pt x="6828" y="14360"/>
                  </a:lnTo>
                  <a:lnTo>
                    <a:pt x="25419" y="6382"/>
                  </a:lnTo>
                  <a:lnTo>
                    <a:pt x="75481" y="1260"/>
                  </a:lnTo>
                  <a:lnTo>
                    <a:pt x="124191" y="249"/>
                  </a:lnTo>
                  <a:lnTo>
                    <a:pt x="15119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127171" y="4000829"/>
              <a:ext cx="94757" cy="31586"/>
            </a:xfrm>
            <a:custGeom>
              <a:avLst/>
              <a:gdLst/>
              <a:ahLst/>
              <a:cxnLst/>
              <a:rect l="0" t="0" r="0" b="0"/>
              <a:pathLst>
                <a:path w="94757" h="31586">
                  <a:moveTo>
                    <a:pt x="94756" y="0"/>
                  </a:moveTo>
                  <a:lnTo>
                    <a:pt x="72399" y="0"/>
                  </a:lnTo>
                  <a:lnTo>
                    <a:pt x="32498" y="1564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232455" y="4000829"/>
              <a:ext cx="52644" cy="99499"/>
            </a:xfrm>
            <a:custGeom>
              <a:avLst/>
              <a:gdLst/>
              <a:ahLst/>
              <a:cxnLst/>
              <a:rect l="0" t="0" r="0" b="0"/>
              <a:pathLst>
                <a:path w="52644" h="99499">
                  <a:moveTo>
                    <a:pt x="0" y="52642"/>
                  </a:moveTo>
                  <a:lnTo>
                    <a:pt x="25172" y="99498"/>
                  </a:lnTo>
                  <a:lnTo>
                    <a:pt x="16187" y="51071"/>
                  </a:lnTo>
                  <a:lnTo>
                    <a:pt x="17811" y="41066"/>
                  </a:lnTo>
                  <a:lnTo>
                    <a:pt x="28973" y="23711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390383" y="4042943"/>
              <a:ext cx="10529" cy="52643"/>
            </a:xfrm>
            <a:custGeom>
              <a:avLst/>
              <a:gdLst/>
              <a:ahLst/>
              <a:cxnLst/>
              <a:rect l="0" t="0" r="0" b="0"/>
              <a:pathLst>
                <a:path w="10529" h="52643">
                  <a:moveTo>
                    <a:pt x="0" y="0"/>
                  </a:moveTo>
                  <a:lnTo>
                    <a:pt x="10528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379855" y="393765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495668" y="4064000"/>
              <a:ext cx="24970" cy="94757"/>
            </a:xfrm>
            <a:custGeom>
              <a:avLst/>
              <a:gdLst/>
              <a:ahLst/>
              <a:cxnLst/>
              <a:rect l="0" t="0" r="0" b="0"/>
              <a:pathLst>
                <a:path w="24970" h="94757">
                  <a:moveTo>
                    <a:pt x="0" y="0"/>
                  </a:moveTo>
                  <a:lnTo>
                    <a:pt x="23719" y="43962"/>
                  </a:lnTo>
                  <a:lnTo>
                    <a:pt x="24969" y="63992"/>
                  </a:lnTo>
                  <a:lnTo>
                    <a:pt x="21626" y="81083"/>
                  </a:lnTo>
                  <a:lnTo>
                    <a:pt x="19096" y="85641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804287" y="3842901"/>
              <a:ext cx="28294" cy="210571"/>
            </a:xfrm>
            <a:custGeom>
              <a:avLst/>
              <a:gdLst/>
              <a:ahLst/>
              <a:cxnLst/>
              <a:rect l="0" t="0" r="0" b="0"/>
              <a:pathLst>
                <a:path w="28294" h="210571">
                  <a:moveTo>
                    <a:pt x="7235" y="0"/>
                  </a:moveTo>
                  <a:lnTo>
                    <a:pt x="0" y="28726"/>
                  </a:lnTo>
                  <a:lnTo>
                    <a:pt x="477" y="88993"/>
                  </a:lnTo>
                  <a:lnTo>
                    <a:pt x="5900" y="141322"/>
                  </a:lnTo>
                  <a:lnTo>
                    <a:pt x="15378" y="185973"/>
                  </a:lnTo>
                  <a:lnTo>
                    <a:pt x="28293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898033" y="3842901"/>
              <a:ext cx="113532" cy="174089"/>
            </a:xfrm>
            <a:custGeom>
              <a:avLst/>
              <a:gdLst/>
              <a:ahLst/>
              <a:cxnLst/>
              <a:rect l="0" t="0" r="0" b="0"/>
              <a:pathLst>
                <a:path w="113532" h="174089">
                  <a:moveTo>
                    <a:pt x="50360" y="0"/>
                  </a:moveTo>
                  <a:lnTo>
                    <a:pt x="33593" y="11179"/>
                  </a:lnTo>
                  <a:lnTo>
                    <a:pt x="22241" y="26026"/>
                  </a:lnTo>
                  <a:lnTo>
                    <a:pt x="5421" y="64153"/>
                  </a:lnTo>
                  <a:lnTo>
                    <a:pt x="0" y="100637"/>
                  </a:lnTo>
                  <a:lnTo>
                    <a:pt x="3983" y="135493"/>
                  </a:lnTo>
                  <a:lnTo>
                    <a:pt x="12590" y="154196"/>
                  </a:lnTo>
                  <a:lnTo>
                    <a:pt x="18161" y="162459"/>
                  </a:lnTo>
                  <a:lnTo>
                    <a:pt x="26555" y="167968"/>
                  </a:lnTo>
                  <a:lnTo>
                    <a:pt x="48359" y="174088"/>
                  </a:lnTo>
                  <a:lnTo>
                    <a:pt x="70528" y="170569"/>
                  </a:lnTo>
                  <a:lnTo>
                    <a:pt x="113531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001036" y="3863958"/>
              <a:ext cx="21058" cy="52644"/>
            </a:xfrm>
            <a:custGeom>
              <a:avLst/>
              <a:gdLst/>
              <a:ahLst/>
              <a:cxnLst/>
              <a:rect l="0" t="0" r="0" b="0"/>
              <a:pathLst>
                <a:path w="21058" h="52644">
                  <a:moveTo>
                    <a:pt x="21057" y="52643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085264" y="3748145"/>
              <a:ext cx="31586" cy="347441"/>
            </a:xfrm>
            <a:custGeom>
              <a:avLst/>
              <a:gdLst/>
              <a:ahLst/>
              <a:cxnLst/>
              <a:rect l="0" t="0" r="0" b="0"/>
              <a:pathLst>
                <a:path w="31586" h="347441">
                  <a:moveTo>
                    <a:pt x="31585" y="0"/>
                  </a:moveTo>
                  <a:lnTo>
                    <a:pt x="31585" y="58617"/>
                  </a:lnTo>
                  <a:lnTo>
                    <a:pt x="24349" y="113960"/>
                  </a:lnTo>
                  <a:lnTo>
                    <a:pt x="22032" y="162968"/>
                  </a:lnTo>
                  <a:lnTo>
                    <a:pt x="20175" y="213363"/>
                  </a:lnTo>
                  <a:lnTo>
                    <a:pt x="9661" y="272906"/>
                  </a:lnTo>
                  <a:lnTo>
                    <a:pt x="2862" y="312488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180021" y="3885015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0" y="0"/>
                  </a:moveTo>
                  <a:lnTo>
                    <a:pt x="0" y="54144"/>
                  </a:lnTo>
                  <a:lnTo>
                    <a:pt x="7235" y="114625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250192" y="3874487"/>
              <a:ext cx="122419" cy="170096"/>
            </a:xfrm>
            <a:custGeom>
              <a:avLst/>
              <a:gdLst/>
              <a:ahLst/>
              <a:cxnLst/>
              <a:rect l="0" t="0" r="0" b="0"/>
              <a:pathLst>
                <a:path w="122419" h="170096">
                  <a:moveTo>
                    <a:pt x="45642" y="0"/>
                  </a:moveTo>
                  <a:lnTo>
                    <a:pt x="10895" y="37086"/>
                  </a:lnTo>
                  <a:lnTo>
                    <a:pt x="1733" y="55087"/>
                  </a:lnTo>
                  <a:lnTo>
                    <a:pt x="0" y="77905"/>
                  </a:lnTo>
                  <a:lnTo>
                    <a:pt x="8420" y="125093"/>
                  </a:lnTo>
                  <a:lnTo>
                    <a:pt x="23565" y="151968"/>
                  </a:lnTo>
                  <a:lnTo>
                    <a:pt x="39339" y="164247"/>
                  </a:lnTo>
                  <a:lnTo>
                    <a:pt x="48459" y="169159"/>
                  </a:lnTo>
                  <a:lnTo>
                    <a:pt x="56879" y="170095"/>
                  </a:lnTo>
                  <a:lnTo>
                    <a:pt x="72473" y="164895"/>
                  </a:lnTo>
                  <a:lnTo>
                    <a:pt x="94406" y="148813"/>
                  </a:lnTo>
                  <a:lnTo>
                    <a:pt x="110133" y="123641"/>
                  </a:lnTo>
                  <a:lnTo>
                    <a:pt x="122202" y="93956"/>
                  </a:lnTo>
                  <a:lnTo>
                    <a:pt x="122418" y="83694"/>
                  </a:lnTo>
                  <a:lnTo>
                    <a:pt x="116419" y="62934"/>
                  </a:lnTo>
                  <a:lnTo>
                    <a:pt x="99888" y="37104"/>
                  </a:lnTo>
                  <a:lnTo>
                    <a:pt x="90028" y="28189"/>
                  </a:lnTo>
                  <a:lnTo>
                    <a:pt x="77227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4990507" y="3853430"/>
              <a:ext cx="30123" cy="115814"/>
            </a:xfrm>
            <a:custGeom>
              <a:avLst/>
              <a:gdLst/>
              <a:ahLst/>
              <a:cxnLst/>
              <a:rect l="0" t="0" r="0" b="0"/>
              <a:pathLst>
                <a:path w="30123" h="115814">
                  <a:moveTo>
                    <a:pt x="21058" y="115813"/>
                  </a:moveTo>
                  <a:lnTo>
                    <a:pt x="29391" y="78335"/>
                  </a:lnTo>
                  <a:lnTo>
                    <a:pt x="30122" y="66261"/>
                  </a:lnTo>
                  <a:lnTo>
                    <a:pt x="24696" y="466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642238" y="4553780"/>
            <a:ext cx="4000830" cy="636018"/>
            <a:chOff x="642238" y="4553780"/>
            <a:chExt cx="4000830" cy="636018"/>
          </a:xfrm>
        </p:grpSpPr>
        <p:sp>
          <p:nvSpPr>
            <p:cNvPr id="155" name="Freeform 154"/>
            <p:cNvSpPr/>
            <p:nvPr/>
          </p:nvSpPr>
          <p:spPr>
            <a:xfrm>
              <a:off x="642238" y="4969450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39" y="9065"/>
                  </a:lnTo>
                  <a:lnTo>
                    <a:pt x="50123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979380" y="4797660"/>
              <a:ext cx="189284" cy="319301"/>
            </a:xfrm>
            <a:custGeom>
              <a:avLst/>
              <a:gdLst/>
              <a:ahLst/>
              <a:cxnLst/>
              <a:rect l="0" t="0" r="0" b="0"/>
              <a:pathLst>
                <a:path w="189284" h="319301">
                  <a:moveTo>
                    <a:pt x="168226" y="55977"/>
                  </a:moveTo>
                  <a:lnTo>
                    <a:pt x="158651" y="31931"/>
                  </a:lnTo>
                  <a:lnTo>
                    <a:pt x="147982" y="17604"/>
                  </a:lnTo>
                  <a:lnTo>
                    <a:pt x="123233" y="1973"/>
                  </a:lnTo>
                  <a:lnTo>
                    <a:pt x="103775" y="0"/>
                  </a:lnTo>
                  <a:lnTo>
                    <a:pt x="83429" y="4192"/>
                  </a:lnTo>
                  <a:lnTo>
                    <a:pt x="62688" y="13854"/>
                  </a:lnTo>
                  <a:lnTo>
                    <a:pt x="48011" y="29067"/>
                  </a:lnTo>
                  <a:lnTo>
                    <a:pt x="13031" y="87973"/>
                  </a:lnTo>
                  <a:lnTo>
                    <a:pt x="5664" y="109972"/>
                  </a:lnTo>
                  <a:lnTo>
                    <a:pt x="934" y="162222"/>
                  </a:lnTo>
                  <a:lnTo>
                    <a:pt x="0" y="217604"/>
                  </a:lnTo>
                  <a:lnTo>
                    <a:pt x="5427" y="253995"/>
                  </a:lnTo>
                  <a:lnTo>
                    <a:pt x="20033" y="287004"/>
                  </a:lnTo>
                  <a:lnTo>
                    <a:pt x="39179" y="313422"/>
                  </a:lnTo>
                  <a:lnTo>
                    <a:pt x="48269" y="317685"/>
                  </a:lnTo>
                  <a:lnTo>
                    <a:pt x="70848" y="319300"/>
                  </a:lnTo>
                  <a:lnTo>
                    <a:pt x="109867" y="313633"/>
                  </a:lnTo>
                  <a:lnTo>
                    <a:pt x="130980" y="304632"/>
                  </a:lnTo>
                  <a:lnTo>
                    <a:pt x="175886" y="273035"/>
                  </a:lnTo>
                  <a:lnTo>
                    <a:pt x="189283" y="2454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1210777" y="4822052"/>
              <a:ext cx="147400" cy="252102"/>
            </a:xfrm>
            <a:custGeom>
              <a:avLst/>
              <a:gdLst/>
              <a:ahLst/>
              <a:cxnLst/>
              <a:rect l="0" t="0" r="0" b="0"/>
              <a:pathLst>
                <a:path w="147400" h="252102">
                  <a:moveTo>
                    <a:pt x="0" y="0"/>
                  </a:moveTo>
                  <a:lnTo>
                    <a:pt x="17958" y="62280"/>
                  </a:lnTo>
                  <a:lnTo>
                    <a:pt x="28547" y="116330"/>
                  </a:lnTo>
                  <a:lnTo>
                    <a:pt x="38421" y="178835"/>
                  </a:lnTo>
                  <a:lnTo>
                    <a:pt x="41384" y="232291"/>
                  </a:lnTo>
                  <a:lnTo>
                    <a:pt x="40620" y="251809"/>
                  </a:lnTo>
                  <a:lnTo>
                    <a:pt x="38778" y="252101"/>
                  </a:lnTo>
                  <a:lnTo>
                    <a:pt x="36380" y="248785"/>
                  </a:lnTo>
                  <a:lnTo>
                    <a:pt x="40550" y="197217"/>
                  </a:lnTo>
                  <a:lnTo>
                    <a:pt x="41071" y="184120"/>
                  </a:lnTo>
                  <a:lnTo>
                    <a:pt x="44928" y="174219"/>
                  </a:lnTo>
                  <a:lnTo>
                    <a:pt x="58572" y="160099"/>
                  </a:lnTo>
                  <a:lnTo>
                    <a:pt x="67124" y="157035"/>
                  </a:lnTo>
                  <a:lnTo>
                    <a:pt x="85985" y="156751"/>
                  </a:lnTo>
                  <a:lnTo>
                    <a:pt x="102946" y="166763"/>
                  </a:lnTo>
                  <a:lnTo>
                    <a:pt x="117114" y="182911"/>
                  </a:lnTo>
                  <a:lnTo>
                    <a:pt x="147399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1389672" y="4945709"/>
              <a:ext cx="136961" cy="129027"/>
            </a:xfrm>
            <a:custGeom>
              <a:avLst/>
              <a:gdLst/>
              <a:ahLst/>
              <a:cxnLst/>
              <a:rect l="0" t="0" r="0" b="0"/>
              <a:pathLst>
                <a:path w="136961" h="129027">
                  <a:moveTo>
                    <a:pt x="73789" y="65856"/>
                  </a:moveTo>
                  <a:lnTo>
                    <a:pt x="79378" y="49088"/>
                  </a:lnTo>
                  <a:lnTo>
                    <a:pt x="79002" y="31497"/>
                  </a:lnTo>
                  <a:lnTo>
                    <a:pt x="77264" y="21893"/>
                  </a:lnTo>
                  <a:lnTo>
                    <a:pt x="72596" y="14320"/>
                  </a:lnTo>
                  <a:lnTo>
                    <a:pt x="58051" y="2787"/>
                  </a:lnTo>
                  <a:lnTo>
                    <a:pt x="39888" y="0"/>
                  </a:lnTo>
                  <a:lnTo>
                    <a:pt x="30131" y="895"/>
                  </a:lnTo>
                  <a:lnTo>
                    <a:pt x="13051" y="8128"/>
                  </a:lnTo>
                  <a:lnTo>
                    <a:pt x="5221" y="13333"/>
                  </a:lnTo>
                  <a:lnTo>
                    <a:pt x="1171" y="20312"/>
                  </a:lnTo>
                  <a:lnTo>
                    <a:pt x="0" y="72380"/>
                  </a:lnTo>
                  <a:lnTo>
                    <a:pt x="6289" y="92542"/>
                  </a:lnTo>
                  <a:lnTo>
                    <a:pt x="11241" y="101194"/>
                  </a:lnTo>
                  <a:lnTo>
                    <a:pt x="19222" y="106962"/>
                  </a:lnTo>
                  <a:lnTo>
                    <a:pt x="40568" y="113371"/>
                  </a:lnTo>
                  <a:lnTo>
                    <a:pt x="50472" y="112740"/>
                  </a:lnTo>
                  <a:lnTo>
                    <a:pt x="67715" y="105800"/>
                  </a:lnTo>
                  <a:lnTo>
                    <a:pt x="80058" y="91798"/>
                  </a:lnTo>
                  <a:lnTo>
                    <a:pt x="88273" y="72706"/>
                  </a:lnTo>
                  <a:lnTo>
                    <a:pt x="91925" y="48623"/>
                  </a:lnTo>
                  <a:lnTo>
                    <a:pt x="94068" y="45009"/>
                  </a:lnTo>
                  <a:lnTo>
                    <a:pt x="96667" y="47278"/>
                  </a:lnTo>
                  <a:lnTo>
                    <a:pt x="101504" y="62278"/>
                  </a:lnTo>
                  <a:lnTo>
                    <a:pt x="106567" y="94691"/>
                  </a:lnTo>
                  <a:lnTo>
                    <a:pt x="116043" y="112207"/>
                  </a:lnTo>
                  <a:lnTo>
                    <a:pt x="124934" y="121551"/>
                  </a:lnTo>
                  <a:lnTo>
                    <a:pt x="136960" y="12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1563733" y="4897244"/>
              <a:ext cx="113377" cy="292554"/>
            </a:xfrm>
            <a:custGeom>
              <a:avLst/>
              <a:gdLst/>
              <a:ahLst/>
              <a:cxnLst/>
              <a:rect l="0" t="0" r="0" b="0"/>
              <a:pathLst>
                <a:path w="113377" h="292554">
                  <a:moveTo>
                    <a:pt x="15541" y="103792"/>
                  </a:moveTo>
                  <a:lnTo>
                    <a:pt x="24606" y="162409"/>
                  </a:lnTo>
                  <a:lnTo>
                    <a:pt x="34186" y="216583"/>
                  </a:lnTo>
                  <a:lnTo>
                    <a:pt x="44224" y="272344"/>
                  </a:lnTo>
                  <a:lnTo>
                    <a:pt x="44667" y="292178"/>
                  </a:lnTo>
                  <a:lnTo>
                    <a:pt x="43147" y="292553"/>
                  </a:lnTo>
                  <a:lnTo>
                    <a:pt x="40964" y="289294"/>
                  </a:lnTo>
                  <a:lnTo>
                    <a:pt x="28840" y="229490"/>
                  </a:lnTo>
                  <a:lnTo>
                    <a:pt x="21028" y="168266"/>
                  </a:lnTo>
                  <a:lnTo>
                    <a:pt x="9389" y="108252"/>
                  </a:lnTo>
                  <a:lnTo>
                    <a:pt x="2758" y="54457"/>
                  </a:lnTo>
                  <a:lnTo>
                    <a:pt x="0" y="42826"/>
                  </a:lnTo>
                  <a:lnTo>
                    <a:pt x="3175" y="20544"/>
                  </a:lnTo>
                  <a:lnTo>
                    <a:pt x="7297" y="9689"/>
                  </a:lnTo>
                  <a:lnTo>
                    <a:pt x="14724" y="3622"/>
                  </a:lnTo>
                  <a:lnTo>
                    <a:pt x="35455" y="0"/>
                  </a:lnTo>
                  <a:lnTo>
                    <a:pt x="57147" y="5410"/>
                  </a:lnTo>
                  <a:lnTo>
                    <a:pt x="85970" y="21610"/>
                  </a:lnTo>
                  <a:lnTo>
                    <a:pt x="100655" y="35681"/>
                  </a:lnTo>
                  <a:lnTo>
                    <a:pt x="111081" y="53633"/>
                  </a:lnTo>
                  <a:lnTo>
                    <a:pt x="113376" y="73310"/>
                  </a:lnTo>
                  <a:lnTo>
                    <a:pt x="112349" y="83471"/>
                  </a:lnTo>
                  <a:lnTo>
                    <a:pt x="108156" y="91415"/>
                  </a:lnTo>
                  <a:lnTo>
                    <a:pt x="94138" y="103360"/>
                  </a:lnTo>
                  <a:lnTo>
                    <a:pt x="85486" y="105844"/>
                  </a:lnTo>
                  <a:lnTo>
                    <a:pt x="36598" y="1037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1731612" y="4748352"/>
              <a:ext cx="11089" cy="242156"/>
            </a:xfrm>
            <a:custGeom>
              <a:avLst/>
              <a:gdLst/>
              <a:ahLst/>
              <a:cxnLst/>
              <a:rect l="0" t="0" r="0" b="0"/>
              <a:pathLst>
                <a:path w="11089" h="242156">
                  <a:moveTo>
                    <a:pt x="5590" y="0"/>
                  </a:moveTo>
                  <a:lnTo>
                    <a:pt x="0" y="16767"/>
                  </a:lnTo>
                  <a:lnTo>
                    <a:pt x="3272" y="69516"/>
                  </a:lnTo>
                  <a:lnTo>
                    <a:pt x="5132" y="129328"/>
                  </a:lnTo>
                  <a:lnTo>
                    <a:pt x="11088" y="191533"/>
                  </a:lnTo>
                  <a:lnTo>
                    <a:pt x="10763" y="214197"/>
                  </a:lnTo>
                  <a:lnTo>
                    <a:pt x="559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1663502" y="4832580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120450" y="8333"/>
                  </a:lnTo>
                  <a:lnTo>
                    <a:pt x="69026" y="15684"/>
                  </a:lnTo>
                  <a:lnTo>
                    <a:pt x="18488" y="21165"/>
                  </a:lnTo>
                  <a:lnTo>
                    <a:pt x="12325" y="2346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1813754" y="4800921"/>
              <a:ext cx="112962" cy="168530"/>
            </a:xfrm>
            <a:custGeom>
              <a:avLst/>
              <a:gdLst/>
              <a:ahLst/>
              <a:cxnLst/>
              <a:rect l="0" t="0" r="0" b="0"/>
              <a:pathLst>
                <a:path w="112962" h="168530">
                  <a:moveTo>
                    <a:pt x="28733" y="84302"/>
                  </a:moveTo>
                  <a:lnTo>
                    <a:pt x="51089" y="84302"/>
                  </a:lnTo>
                  <a:lnTo>
                    <a:pt x="68305" y="78062"/>
                  </a:lnTo>
                  <a:lnTo>
                    <a:pt x="104010" y="60582"/>
                  </a:lnTo>
                  <a:lnTo>
                    <a:pt x="109333" y="53281"/>
                  </a:lnTo>
                  <a:lnTo>
                    <a:pt x="112128" y="32690"/>
                  </a:lnTo>
                  <a:lnTo>
                    <a:pt x="106352" y="14180"/>
                  </a:lnTo>
                  <a:lnTo>
                    <a:pt x="101536" y="5968"/>
                  </a:lnTo>
                  <a:lnTo>
                    <a:pt x="94815" y="1664"/>
                  </a:lnTo>
                  <a:lnTo>
                    <a:pt x="77990" y="0"/>
                  </a:lnTo>
                  <a:lnTo>
                    <a:pt x="48787" y="11230"/>
                  </a:lnTo>
                  <a:lnTo>
                    <a:pt x="23496" y="29376"/>
                  </a:lnTo>
                  <a:lnTo>
                    <a:pt x="6774" y="55159"/>
                  </a:lnTo>
                  <a:lnTo>
                    <a:pt x="0" y="90614"/>
                  </a:lnTo>
                  <a:lnTo>
                    <a:pt x="4654" y="110894"/>
                  </a:lnTo>
                  <a:lnTo>
                    <a:pt x="26706" y="142977"/>
                  </a:lnTo>
                  <a:lnTo>
                    <a:pt x="46159" y="154443"/>
                  </a:lnTo>
                  <a:lnTo>
                    <a:pt x="80299" y="164356"/>
                  </a:lnTo>
                  <a:lnTo>
                    <a:pt x="112961" y="168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1989886" y="4800994"/>
              <a:ext cx="52643" cy="160720"/>
            </a:xfrm>
            <a:custGeom>
              <a:avLst/>
              <a:gdLst/>
              <a:ahLst/>
              <a:cxnLst/>
              <a:rect l="0" t="0" r="0" b="0"/>
              <a:pathLst>
                <a:path w="52643" h="160720">
                  <a:moveTo>
                    <a:pt x="0" y="94757"/>
                  </a:moveTo>
                  <a:lnTo>
                    <a:pt x="14654" y="156849"/>
                  </a:lnTo>
                  <a:lnTo>
                    <a:pt x="15618" y="160719"/>
                  </a:lnTo>
                  <a:lnTo>
                    <a:pt x="5840" y="133079"/>
                  </a:lnTo>
                  <a:lnTo>
                    <a:pt x="769" y="72276"/>
                  </a:lnTo>
                  <a:lnTo>
                    <a:pt x="2681" y="46161"/>
                  </a:lnTo>
                  <a:lnTo>
                    <a:pt x="11330" y="22856"/>
                  </a:lnTo>
                  <a:lnTo>
                    <a:pt x="18082" y="15237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2328754" y="4741761"/>
              <a:ext cx="198086" cy="266921"/>
            </a:xfrm>
            <a:custGeom>
              <a:avLst/>
              <a:gdLst/>
              <a:ahLst/>
              <a:cxnLst/>
              <a:rect l="0" t="0" r="0" b="0"/>
              <a:pathLst>
                <a:path w="198086" h="266921">
                  <a:moveTo>
                    <a:pt x="19101" y="27648"/>
                  </a:moveTo>
                  <a:lnTo>
                    <a:pt x="7922" y="44415"/>
                  </a:lnTo>
                  <a:lnTo>
                    <a:pt x="6969" y="47015"/>
                  </a:lnTo>
                  <a:lnTo>
                    <a:pt x="8673" y="46409"/>
                  </a:lnTo>
                  <a:lnTo>
                    <a:pt x="56950" y="4921"/>
                  </a:lnTo>
                  <a:lnTo>
                    <a:pt x="79596" y="0"/>
                  </a:lnTo>
                  <a:lnTo>
                    <a:pt x="99020" y="4052"/>
                  </a:lnTo>
                  <a:lnTo>
                    <a:pt x="115452" y="14821"/>
                  </a:lnTo>
                  <a:lnTo>
                    <a:pt x="130554" y="31306"/>
                  </a:lnTo>
                  <a:lnTo>
                    <a:pt x="146620" y="71496"/>
                  </a:lnTo>
                  <a:lnTo>
                    <a:pt x="153201" y="114859"/>
                  </a:lnTo>
                  <a:lnTo>
                    <a:pt x="147018" y="163028"/>
                  </a:lnTo>
                  <a:lnTo>
                    <a:pt x="126556" y="226389"/>
                  </a:lnTo>
                  <a:lnTo>
                    <a:pt x="115211" y="243099"/>
                  </a:lnTo>
                  <a:lnTo>
                    <a:pt x="99251" y="255205"/>
                  </a:lnTo>
                  <a:lnTo>
                    <a:pt x="79290" y="263315"/>
                  </a:lnTo>
                  <a:lnTo>
                    <a:pt x="54820" y="266920"/>
                  </a:lnTo>
                  <a:lnTo>
                    <a:pt x="31467" y="262283"/>
                  </a:lnTo>
                  <a:lnTo>
                    <a:pt x="20326" y="257771"/>
                  </a:lnTo>
                  <a:lnTo>
                    <a:pt x="12898" y="250083"/>
                  </a:lnTo>
                  <a:lnTo>
                    <a:pt x="4646" y="229063"/>
                  </a:lnTo>
                  <a:lnTo>
                    <a:pt x="0" y="190922"/>
                  </a:lnTo>
                  <a:lnTo>
                    <a:pt x="2857" y="179781"/>
                  </a:lnTo>
                  <a:lnTo>
                    <a:pt x="15391" y="161164"/>
                  </a:lnTo>
                  <a:lnTo>
                    <a:pt x="35779" y="151329"/>
                  </a:lnTo>
                  <a:lnTo>
                    <a:pt x="59269" y="148128"/>
                  </a:lnTo>
                  <a:lnTo>
                    <a:pt x="113601" y="158576"/>
                  </a:lnTo>
                  <a:lnTo>
                    <a:pt x="177006" y="187716"/>
                  </a:lnTo>
                  <a:lnTo>
                    <a:pt x="188716" y="195495"/>
                  </a:lnTo>
                  <a:lnTo>
                    <a:pt x="198085" y="2066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2884808" y="4706238"/>
              <a:ext cx="31586" cy="252685"/>
            </a:xfrm>
            <a:custGeom>
              <a:avLst/>
              <a:gdLst/>
              <a:ahLst/>
              <a:cxnLst/>
              <a:rect l="0" t="0" r="0" b="0"/>
              <a:pathLst>
                <a:path w="31586" h="252685">
                  <a:moveTo>
                    <a:pt x="0" y="0"/>
                  </a:moveTo>
                  <a:lnTo>
                    <a:pt x="5589" y="58617"/>
                  </a:lnTo>
                  <a:lnTo>
                    <a:pt x="10723" y="112791"/>
                  </a:lnTo>
                  <a:lnTo>
                    <a:pt x="21789" y="168552"/>
                  </a:lnTo>
                  <a:lnTo>
                    <a:pt x="29650" y="224627"/>
                  </a:lnTo>
                  <a:lnTo>
                    <a:pt x="31585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2758466" y="4695709"/>
              <a:ext cx="284270" cy="84230"/>
            </a:xfrm>
            <a:custGeom>
              <a:avLst/>
              <a:gdLst/>
              <a:ahLst/>
              <a:cxnLst/>
              <a:rect l="0" t="0" r="0" b="0"/>
              <a:pathLst>
                <a:path w="284270" h="84230">
                  <a:moveTo>
                    <a:pt x="284269" y="0"/>
                  </a:moveTo>
                  <a:lnTo>
                    <a:pt x="229225" y="17959"/>
                  </a:lnTo>
                  <a:lnTo>
                    <a:pt x="169757" y="35150"/>
                  </a:lnTo>
                  <a:lnTo>
                    <a:pt x="118193" y="50314"/>
                  </a:lnTo>
                  <a:lnTo>
                    <a:pt x="62948" y="71507"/>
                  </a:lnTo>
                  <a:lnTo>
                    <a:pt x="0" y="842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2976845" y="4777096"/>
              <a:ext cx="108217" cy="139713"/>
            </a:xfrm>
            <a:custGeom>
              <a:avLst/>
              <a:gdLst/>
              <a:ahLst/>
              <a:cxnLst/>
              <a:rect l="0" t="0" r="0" b="0"/>
              <a:pathLst>
                <a:path w="108217" h="139713">
                  <a:moveTo>
                    <a:pt x="2720" y="44956"/>
                  </a:moveTo>
                  <a:lnTo>
                    <a:pt x="46682" y="59610"/>
                  </a:lnTo>
                  <a:lnTo>
                    <a:pt x="66712" y="60047"/>
                  </a:lnTo>
                  <a:lnTo>
                    <a:pt x="86143" y="55172"/>
                  </a:lnTo>
                  <a:lnTo>
                    <a:pt x="102578" y="45207"/>
                  </a:lnTo>
                  <a:lnTo>
                    <a:pt x="106726" y="38104"/>
                  </a:lnTo>
                  <a:lnTo>
                    <a:pt x="108216" y="20853"/>
                  </a:lnTo>
                  <a:lnTo>
                    <a:pt x="104636" y="13680"/>
                  </a:lnTo>
                  <a:lnTo>
                    <a:pt x="91300" y="2589"/>
                  </a:lnTo>
                  <a:lnTo>
                    <a:pt x="73674" y="0"/>
                  </a:lnTo>
                  <a:lnTo>
                    <a:pt x="54142" y="3918"/>
                  </a:lnTo>
                  <a:lnTo>
                    <a:pt x="33763" y="13458"/>
                  </a:lnTo>
                  <a:lnTo>
                    <a:pt x="19246" y="28617"/>
                  </a:lnTo>
                  <a:lnTo>
                    <a:pt x="395" y="66944"/>
                  </a:lnTo>
                  <a:lnTo>
                    <a:pt x="0" y="75993"/>
                  </a:lnTo>
                  <a:lnTo>
                    <a:pt x="5800" y="92285"/>
                  </a:lnTo>
                  <a:lnTo>
                    <a:pt x="22220" y="114611"/>
                  </a:lnTo>
                  <a:lnTo>
                    <a:pt x="47492" y="130455"/>
                  </a:lnTo>
                  <a:lnTo>
                    <a:pt x="97476" y="1397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3158351" y="4758880"/>
              <a:ext cx="84427" cy="126695"/>
            </a:xfrm>
            <a:custGeom>
              <a:avLst/>
              <a:gdLst/>
              <a:ahLst/>
              <a:cxnLst/>
              <a:rect l="0" t="0" r="0" b="0"/>
              <a:pathLst>
                <a:path w="84427" h="126695">
                  <a:moveTo>
                    <a:pt x="84426" y="0"/>
                  </a:moveTo>
                  <a:lnTo>
                    <a:pt x="62069" y="0"/>
                  </a:lnTo>
                  <a:lnTo>
                    <a:pt x="31398" y="11179"/>
                  </a:lnTo>
                  <a:lnTo>
                    <a:pt x="5673" y="29309"/>
                  </a:lnTo>
                  <a:lnTo>
                    <a:pt x="1508" y="37087"/>
                  </a:lnTo>
                  <a:lnTo>
                    <a:pt x="0" y="55088"/>
                  </a:lnTo>
                  <a:lnTo>
                    <a:pt x="3576" y="62462"/>
                  </a:lnTo>
                  <a:lnTo>
                    <a:pt x="16907" y="73775"/>
                  </a:lnTo>
                  <a:lnTo>
                    <a:pt x="74440" y="103554"/>
                  </a:lnTo>
                  <a:lnTo>
                    <a:pt x="78938" y="109980"/>
                  </a:lnTo>
                  <a:lnTo>
                    <a:pt x="79598" y="116604"/>
                  </a:lnTo>
                  <a:lnTo>
                    <a:pt x="77697" y="123360"/>
                  </a:lnTo>
                  <a:lnTo>
                    <a:pt x="71752" y="126694"/>
                  </a:lnTo>
                  <a:lnTo>
                    <a:pt x="10726" y="1263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3328468" y="4643067"/>
              <a:ext cx="19595" cy="242157"/>
            </a:xfrm>
            <a:custGeom>
              <a:avLst/>
              <a:gdLst/>
              <a:ahLst/>
              <a:cxnLst/>
              <a:rect l="0" t="0" r="0" b="0"/>
              <a:pathLst>
                <a:path w="19595" h="242157">
                  <a:moveTo>
                    <a:pt x="9065" y="0"/>
                  </a:moveTo>
                  <a:lnTo>
                    <a:pt x="0" y="58617"/>
                  </a:lnTo>
                  <a:lnTo>
                    <a:pt x="6062" y="112791"/>
                  </a:lnTo>
                  <a:lnTo>
                    <a:pt x="8472" y="168552"/>
                  </a:lnTo>
                  <a:lnTo>
                    <a:pt x="17347" y="231881"/>
                  </a:lnTo>
                  <a:lnTo>
                    <a:pt x="19594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3253305" y="4748352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88782" y="9065"/>
                  </a:lnTo>
                  <a:lnTo>
                    <a:pt x="32185" y="2178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3710494" y="4643067"/>
              <a:ext cx="27123" cy="221099"/>
            </a:xfrm>
            <a:custGeom>
              <a:avLst/>
              <a:gdLst/>
              <a:ahLst/>
              <a:cxnLst/>
              <a:rect l="0" t="0" r="0" b="0"/>
              <a:pathLst>
                <a:path w="27123" h="221099">
                  <a:moveTo>
                    <a:pt x="6065" y="0"/>
                  </a:moveTo>
                  <a:lnTo>
                    <a:pt x="0" y="34792"/>
                  </a:lnTo>
                  <a:lnTo>
                    <a:pt x="4521" y="93657"/>
                  </a:lnTo>
                  <a:lnTo>
                    <a:pt x="11349" y="150691"/>
                  </a:lnTo>
                  <a:lnTo>
                    <a:pt x="16728" y="202338"/>
                  </a:lnTo>
                  <a:lnTo>
                    <a:pt x="27122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3611274" y="4622010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155525" y="19128"/>
                  </a:lnTo>
                  <a:lnTo>
                    <a:pt x="104117" y="40000"/>
                  </a:lnTo>
                  <a:lnTo>
                    <a:pt x="43347" y="5821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3805727" y="4748352"/>
              <a:ext cx="73397" cy="106130"/>
            </a:xfrm>
            <a:custGeom>
              <a:avLst/>
              <a:gdLst/>
              <a:ahLst/>
              <a:cxnLst/>
              <a:rect l="0" t="0" r="0" b="0"/>
              <a:pathLst>
                <a:path w="73397" h="106130">
                  <a:moveTo>
                    <a:pt x="5589" y="10528"/>
                  </a:moveTo>
                  <a:lnTo>
                    <a:pt x="0" y="27296"/>
                  </a:lnTo>
                  <a:lnTo>
                    <a:pt x="375" y="44887"/>
                  </a:lnTo>
                  <a:lnTo>
                    <a:pt x="10148" y="84776"/>
                  </a:lnTo>
                  <a:lnTo>
                    <a:pt x="15647" y="92782"/>
                  </a:lnTo>
                  <a:lnTo>
                    <a:pt x="31116" y="104797"/>
                  </a:lnTo>
                  <a:lnTo>
                    <a:pt x="38985" y="106129"/>
                  </a:lnTo>
                  <a:lnTo>
                    <a:pt x="46570" y="104678"/>
                  </a:lnTo>
                  <a:lnTo>
                    <a:pt x="53966" y="101371"/>
                  </a:lnTo>
                  <a:lnTo>
                    <a:pt x="58897" y="94487"/>
                  </a:lnTo>
                  <a:lnTo>
                    <a:pt x="73050" y="42310"/>
                  </a:lnTo>
                  <a:lnTo>
                    <a:pt x="73396" y="24263"/>
                  </a:lnTo>
                  <a:lnTo>
                    <a:pt x="6876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916601" y="4716615"/>
              <a:ext cx="96113" cy="72389"/>
            </a:xfrm>
            <a:custGeom>
              <a:avLst/>
              <a:gdLst/>
              <a:ahLst/>
              <a:cxnLst/>
              <a:rect l="0" t="0" r="0" b="0"/>
              <a:pathLst>
                <a:path w="96113" h="72389">
                  <a:moveTo>
                    <a:pt x="21057" y="63323"/>
                  </a:moveTo>
                  <a:lnTo>
                    <a:pt x="58535" y="71656"/>
                  </a:lnTo>
                  <a:lnTo>
                    <a:pt x="70609" y="72388"/>
                  </a:lnTo>
                  <a:lnTo>
                    <a:pt x="79828" y="69366"/>
                  </a:lnTo>
                  <a:lnTo>
                    <a:pt x="87144" y="63842"/>
                  </a:lnTo>
                  <a:lnTo>
                    <a:pt x="93191" y="56650"/>
                  </a:lnTo>
                  <a:lnTo>
                    <a:pt x="96052" y="47176"/>
                  </a:lnTo>
                  <a:lnTo>
                    <a:pt x="96112" y="24171"/>
                  </a:lnTo>
                  <a:lnTo>
                    <a:pt x="92151" y="14995"/>
                  </a:lnTo>
                  <a:lnTo>
                    <a:pt x="78390" y="1679"/>
                  </a:lnTo>
                  <a:lnTo>
                    <a:pt x="70978" y="0"/>
                  </a:lnTo>
                  <a:lnTo>
                    <a:pt x="63696" y="1221"/>
                  </a:lnTo>
                  <a:lnTo>
                    <a:pt x="29609" y="14401"/>
                  </a:lnTo>
                  <a:lnTo>
                    <a:pt x="15889" y="27541"/>
                  </a:lnTo>
                  <a:lnTo>
                    <a:pt x="4708" y="48432"/>
                  </a:lnTo>
                  <a:lnTo>
                    <a:pt x="0" y="633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3906072" y="4811523"/>
              <a:ext cx="94758" cy="31587"/>
            </a:xfrm>
            <a:custGeom>
              <a:avLst/>
              <a:gdLst/>
              <a:ahLst/>
              <a:cxnLst/>
              <a:rect l="0" t="0" r="0" b="0"/>
              <a:pathLst>
                <a:path w="94758" h="31587">
                  <a:moveTo>
                    <a:pt x="0" y="0"/>
                  </a:moveTo>
                  <a:lnTo>
                    <a:pt x="17981" y="15641"/>
                  </a:lnTo>
                  <a:lnTo>
                    <a:pt x="34898" y="23719"/>
                  </a:lnTo>
                  <a:lnTo>
                    <a:pt x="94757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4076719" y="4716767"/>
              <a:ext cx="78586" cy="126343"/>
            </a:xfrm>
            <a:custGeom>
              <a:avLst/>
              <a:gdLst/>
              <a:ahLst/>
              <a:cxnLst/>
              <a:rect l="0" t="0" r="0" b="0"/>
              <a:pathLst>
                <a:path w="78586" h="126343">
                  <a:moveTo>
                    <a:pt x="71509" y="0"/>
                  </a:moveTo>
                  <a:lnTo>
                    <a:pt x="18803" y="19128"/>
                  </a:lnTo>
                  <a:lnTo>
                    <a:pt x="2850" y="30338"/>
                  </a:lnTo>
                  <a:lnTo>
                    <a:pt x="0" y="36603"/>
                  </a:lnTo>
                  <a:lnTo>
                    <a:pt x="440" y="43119"/>
                  </a:lnTo>
                  <a:lnTo>
                    <a:pt x="3072" y="49803"/>
                  </a:lnTo>
                  <a:lnTo>
                    <a:pt x="15356" y="60349"/>
                  </a:lnTo>
                  <a:lnTo>
                    <a:pt x="76858" y="93161"/>
                  </a:lnTo>
                  <a:lnTo>
                    <a:pt x="78585" y="98372"/>
                  </a:lnTo>
                  <a:lnTo>
                    <a:pt x="76226" y="103016"/>
                  </a:lnTo>
                  <a:lnTo>
                    <a:pt x="39923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4214345" y="4553780"/>
              <a:ext cx="78976" cy="300382"/>
            </a:xfrm>
            <a:custGeom>
              <a:avLst/>
              <a:gdLst/>
              <a:ahLst/>
              <a:cxnLst/>
              <a:rect l="0" t="0" r="0" b="0"/>
              <a:pathLst>
                <a:path w="78976" h="300382">
                  <a:moveTo>
                    <a:pt x="70753" y="215629"/>
                  </a:moveTo>
                  <a:lnTo>
                    <a:pt x="41445" y="186320"/>
                  </a:lnTo>
                  <a:lnTo>
                    <a:pt x="34837" y="184392"/>
                  </a:lnTo>
                  <a:lnTo>
                    <a:pt x="28092" y="185445"/>
                  </a:lnTo>
                  <a:lnTo>
                    <a:pt x="21255" y="188488"/>
                  </a:lnTo>
                  <a:lnTo>
                    <a:pt x="10539" y="201227"/>
                  </a:lnTo>
                  <a:lnTo>
                    <a:pt x="3047" y="219756"/>
                  </a:lnTo>
                  <a:lnTo>
                    <a:pt x="0" y="255327"/>
                  </a:lnTo>
                  <a:lnTo>
                    <a:pt x="3432" y="277726"/>
                  </a:lnTo>
                  <a:lnTo>
                    <a:pt x="8325" y="286273"/>
                  </a:lnTo>
                  <a:lnTo>
                    <a:pt x="23120" y="298889"/>
                  </a:lnTo>
                  <a:lnTo>
                    <a:pt x="30809" y="300381"/>
                  </a:lnTo>
                  <a:lnTo>
                    <a:pt x="38274" y="299037"/>
                  </a:lnTo>
                  <a:lnTo>
                    <a:pt x="45591" y="295801"/>
                  </a:lnTo>
                  <a:lnTo>
                    <a:pt x="56840" y="282846"/>
                  </a:lnTo>
                  <a:lnTo>
                    <a:pt x="64570" y="264221"/>
                  </a:lnTo>
                  <a:lnTo>
                    <a:pt x="75528" y="206185"/>
                  </a:lnTo>
                  <a:lnTo>
                    <a:pt x="78975" y="152455"/>
                  </a:lnTo>
                  <a:lnTo>
                    <a:pt x="73709" y="99035"/>
                  </a:lnTo>
                  <a:lnTo>
                    <a:pt x="68218" y="40996"/>
                  </a:lnTo>
                  <a:lnTo>
                    <a:pt x="61437" y="18692"/>
                  </a:lnTo>
                  <a:lnTo>
                    <a:pt x="50625" y="979"/>
                  </a:lnTo>
                  <a:lnTo>
                    <a:pt x="47976" y="0"/>
                  </a:lnTo>
                  <a:lnTo>
                    <a:pt x="47380" y="4026"/>
                  </a:lnTo>
                  <a:lnTo>
                    <a:pt x="49391" y="56829"/>
                  </a:lnTo>
                  <a:lnTo>
                    <a:pt x="55245" y="119140"/>
                  </a:lnTo>
                  <a:lnTo>
                    <a:pt x="67902" y="175381"/>
                  </a:lnTo>
                  <a:lnTo>
                    <a:pt x="70753" y="1945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4404734" y="4703465"/>
              <a:ext cx="101464" cy="160701"/>
            </a:xfrm>
            <a:custGeom>
              <a:avLst/>
              <a:gdLst/>
              <a:ahLst/>
              <a:cxnLst/>
              <a:rect l="0" t="0" r="0" b="0"/>
              <a:pathLst>
                <a:path w="101464" h="160701">
                  <a:moveTo>
                    <a:pt x="80406" y="13302"/>
                  </a:moveTo>
                  <a:lnTo>
                    <a:pt x="69227" y="2123"/>
                  </a:lnTo>
                  <a:lnTo>
                    <a:pt x="62425" y="0"/>
                  </a:lnTo>
                  <a:lnTo>
                    <a:pt x="45508" y="761"/>
                  </a:lnTo>
                  <a:lnTo>
                    <a:pt x="38423" y="4941"/>
                  </a:lnTo>
                  <a:lnTo>
                    <a:pt x="9077" y="46559"/>
                  </a:lnTo>
                  <a:lnTo>
                    <a:pt x="0" y="82557"/>
                  </a:lnTo>
                  <a:lnTo>
                    <a:pt x="2899" y="117270"/>
                  </a:lnTo>
                  <a:lnTo>
                    <a:pt x="7678" y="123558"/>
                  </a:lnTo>
                  <a:lnTo>
                    <a:pt x="14373" y="126580"/>
                  </a:lnTo>
                  <a:lnTo>
                    <a:pt x="22346" y="127425"/>
                  </a:lnTo>
                  <a:lnTo>
                    <a:pt x="28831" y="124479"/>
                  </a:lnTo>
                  <a:lnTo>
                    <a:pt x="57135" y="85004"/>
                  </a:lnTo>
                  <a:lnTo>
                    <a:pt x="62552" y="83330"/>
                  </a:lnTo>
                  <a:lnTo>
                    <a:pt x="67334" y="86893"/>
                  </a:lnTo>
                  <a:lnTo>
                    <a:pt x="90710" y="137439"/>
                  </a:lnTo>
                  <a:lnTo>
                    <a:pt x="101463" y="160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4548311" y="4758880"/>
              <a:ext cx="42115" cy="63173"/>
            </a:xfrm>
            <a:custGeom>
              <a:avLst/>
              <a:gdLst/>
              <a:ahLst/>
              <a:cxnLst/>
              <a:rect l="0" t="0" r="0" b="0"/>
              <a:pathLst>
                <a:path w="42115" h="63173">
                  <a:moveTo>
                    <a:pt x="0" y="0"/>
                  </a:moveTo>
                  <a:lnTo>
                    <a:pt x="42114" y="631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4569367" y="4716767"/>
              <a:ext cx="73701" cy="410612"/>
            </a:xfrm>
            <a:custGeom>
              <a:avLst/>
              <a:gdLst/>
              <a:ahLst/>
              <a:cxnLst/>
              <a:rect l="0" t="0" r="0" b="0"/>
              <a:pathLst>
                <a:path w="73701" h="410612">
                  <a:moveTo>
                    <a:pt x="73700" y="0"/>
                  </a:moveTo>
                  <a:lnTo>
                    <a:pt x="66464" y="27555"/>
                  </a:lnTo>
                  <a:lnTo>
                    <a:pt x="60702" y="80659"/>
                  </a:lnTo>
                  <a:lnTo>
                    <a:pt x="54235" y="136815"/>
                  </a:lnTo>
                  <a:lnTo>
                    <a:pt x="45722" y="188592"/>
                  </a:lnTo>
                  <a:lnTo>
                    <a:pt x="39708" y="242666"/>
                  </a:lnTo>
                  <a:lnTo>
                    <a:pt x="27601" y="298408"/>
                  </a:lnTo>
                  <a:lnTo>
                    <a:pt x="17407" y="351629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2013-10-09T14:48:11Z</dcterms:created>
  <dcterms:modified xsi:type="dcterms:W3CDTF">2013-10-09T14:48:26Z</dcterms:modified>
</cp:coreProperties>
</file>